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Lst>
  <p:notesMasterIdLst>
    <p:notesMasterId r:id="rId9"/>
  </p:notesMasterIdLst>
  <p:handoutMasterIdLst>
    <p:handoutMasterId r:id="rId10"/>
  </p:handoutMasterIdLst>
  <p:sldIdLst>
    <p:sldId id="266" r:id="rId2"/>
    <p:sldId id="270" r:id="rId3"/>
    <p:sldId id="268" r:id="rId4"/>
    <p:sldId id="269" r:id="rId5"/>
    <p:sldId id="272" r:id="rId6"/>
    <p:sldId id="271" r:id="rId7"/>
    <p:sldId id="274" r:id="rId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Zeng" initials="TZ" lastIdx="2" clrIdx="0"/>
  <p:cmAuthor id="2" name="作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3300"/>
    <a:srgbClr val="DCEAF5"/>
    <a:srgbClr val="FCE4CC"/>
    <a:srgbClr val="FF8D41"/>
    <a:srgbClr val="FF6600"/>
    <a:srgbClr val="B2B2B2"/>
    <a:srgbClr val="202020"/>
    <a:srgbClr val="323232"/>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65" autoAdjust="0"/>
    <p:restoredTop sz="95814"/>
  </p:normalViewPr>
  <p:slideViewPr>
    <p:cSldViewPr snapToGrid="0" showGuides="1">
      <p:cViewPr varScale="1">
        <p:scale>
          <a:sx n="82" d="100"/>
          <a:sy n="82" d="100"/>
        </p:scale>
        <p:origin x="845" y="62"/>
      </p:cViewPr>
      <p:guideLst>
        <p:guide orient="horz" pos="2160"/>
        <p:guide pos="386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spPr>
            <a:solidFill>
              <a:srgbClr val="30768C"/>
            </a:solidFill>
          </c:spPr>
          <c:dPt>
            <c:idx val="0"/>
            <c:bubble3D val="0"/>
            <c:spPr>
              <a:solidFill>
                <a:srgbClr val="30768C"/>
              </a:solidFill>
              <a:ln>
                <a:noFill/>
              </a:ln>
              <a:effectLst/>
            </c:spPr>
            <c:extLst>
              <c:ext xmlns:c16="http://schemas.microsoft.com/office/drawing/2014/chart" uri="{C3380CC4-5D6E-409C-BE32-E72D297353CC}">
                <c16:uniqueId val="{00000001-B61F-4A90-BA1E-F4A71FD6B21E}"/>
              </c:ext>
            </c:extLst>
          </c:dPt>
          <c:dPt>
            <c:idx val="1"/>
            <c:bubble3D val="0"/>
            <c:spPr>
              <a:solidFill>
                <a:srgbClr val="30768C"/>
              </a:solidFill>
              <a:ln>
                <a:noFill/>
              </a:ln>
              <a:effectLst/>
            </c:spPr>
            <c:extLst>
              <c:ext xmlns:c16="http://schemas.microsoft.com/office/drawing/2014/chart" uri="{C3380CC4-5D6E-409C-BE32-E72D297353CC}">
                <c16:uniqueId val="{00000003-B61F-4A90-BA1E-F4A71FD6B21E}"/>
              </c:ext>
            </c:extLst>
          </c:dPt>
          <c:dPt>
            <c:idx val="2"/>
            <c:bubble3D val="0"/>
            <c:spPr>
              <a:solidFill>
                <a:srgbClr val="30768C"/>
              </a:solidFill>
              <a:ln>
                <a:noFill/>
              </a:ln>
              <a:effectLst/>
            </c:spPr>
            <c:extLst>
              <c:ext xmlns:c16="http://schemas.microsoft.com/office/drawing/2014/chart" uri="{C3380CC4-5D6E-409C-BE32-E72D297353CC}">
                <c16:uniqueId val="{00000005-B61F-4A90-BA1E-F4A71FD6B21E}"/>
              </c:ext>
            </c:extLst>
          </c:dPt>
          <c:dPt>
            <c:idx val="3"/>
            <c:bubble3D val="0"/>
            <c:spPr>
              <a:solidFill>
                <a:srgbClr val="30768C"/>
              </a:solidFill>
              <a:ln>
                <a:noFill/>
              </a:ln>
              <a:effectLst/>
            </c:spPr>
            <c:extLst>
              <c:ext xmlns:c16="http://schemas.microsoft.com/office/drawing/2014/chart" uri="{C3380CC4-5D6E-409C-BE32-E72D297353CC}">
                <c16:uniqueId val="{00000007-B61F-4A90-BA1E-F4A71FD6B21E}"/>
              </c:ext>
            </c:extLst>
          </c:dPt>
          <c:val>
            <c:numRef>
              <c:f>Sheet1!$B$2:$B$5</c:f>
              <c:numCache>
                <c:formatCode>General</c:formatCode>
                <c:ptCount val="4"/>
                <c:pt idx="0">
                  <c:v>82000</c:v>
                </c:pt>
                <c:pt idx="1">
                  <c:v>32000</c:v>
                </c:pt>
                <c:pt idx="2">
                  <c:v>14000</c:v>
                </c:pt>
                <c:pt idx="3">
                  <c:v>12000</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Part 1</c:v>
                      </c:pt>
                      <c:pt idx="1">
                        <c:v>Part 2</c:v>
                      </c:pt>
                      <c:pt idx="2">
                        <c:v>Part 3</c:v>
                      </c:pt>
                      <c:pt idx="3">
                        <c:v>Part 4</c:v>
                      </c:pt>
                    </c:strCache>
                  </c:strRef>
                </c15:cat>
              </c15:filteredCategoryTitle>
            </c:ext>
            <c:ext xmlns:c16="http://schemas.microsoft.com/office/drawing/2014/chart" uri="{C3380CC4-5D6E-409C-BE32-E72D297353CC}">
              <c16:uniqueId val="{00000008-B61F-4A90-BA1E-F4A71FD6B21E}"/>
            </c:ext>
          </c:extLst>
        </c:ser>
        <c:dLbls>
          <c:showLegendKey val="0"/>
          <c:showVal val="0"/>
          <c:showCatName val="0"/>
          <c:showSerName val="0"/>
          <c:showPercent val="0"/>
          <c:showBubbleSize val="0"/>
          <c:showLeaderLines val="0"/>
        </c:dLbls>
        <c:firstSliceAng val="16"/>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c:spPr>
  <c:txPr>
    <a:bodyPr/>
    <a:lstStyle/>
    <a:p>
      <a:pPr>
        <a:defRPr>
          <a:latin typeface="+mn-lt"/>
          <a:ea typeface="+mn-ea"/>
          <a:cs typeface="+mn-ea"/>
          <a:sym typeface="+mn-lt"/>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A6BA15-5360-4D01-8F03-1E61E412E897}"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zh-CN" altLang="en-US"/>
        </a:p>
      </dgm:t>
    </dgm:pt>
    <dgm:pt modelId="{C0BBB3E6-4934-43B8-9F22-719A91430BF4}">
      <dgm:prSet phldrT="[文本]"/>
      <dgm:spPr>
        <a:solidFill>
          <a:schemeClr val="accent1"/>
        </a:solidFill>
      </dgm:spPr>
      <dgm:t>
        <a:bodyPr/>
        <a:lstStyle/>
        <a:p>
          <a:r>
            <a:rPr lang="zh-CN" altLang="en-US" dirty="0"/>
            <a:t>医保</a:t>
          </a:r>
        </a:p>
      </dgm:t>
    </dgm:pt>
    <dgm:pt modelId="{8D7D1FE6-359F-498D-ACCD-FBC5204D0AC9}" type="parTrans" cxnId="{9E1428AE-C57B-4DF5-B0FF-511009B956FD}">
      <dgm:prSet/>
      <dgm:spPr/>
      <dgm:t>
        <a:bodyPr/>
        <a:lstStyle/>
        <a:p>
          <a:endParaRPr lang="zh-CN" altLang="en-US"/>
        </a:p>
      </dgm:t>
    </dgm:pt>
    <dgm:pt modelId="{C104A74D-8A89-4169-8A5B-9F2CF7AA42FB}" type="sibTrans" cxnId="{9E1428AE-C57B-4DF5-B0FF-511009B956FD}">
      <dgm:prSet/>
      <dgm:spPr>
        <a:solidFill>
          <a:schemeClr val="accent1"/>
        </a:solidFill>
      </dgm:spPr>
      <dgm:t>
        <a:bodyPr/>
        <a:lstStyle/>
        <a:p>
          <a:endParaRPr lang="zh-CN" altLang="en-US"/>
        </a:p>
      </dgm:t>
    </dgm:pt>
    <dgm:pt modelId="{05D5E355-3593-4F1F-AB46-48C7FDE2FC95}">
      <dgm:prSet phldrT="[文本]"/>
      <dgm:spPr>
        <a:ln>
          <a:solidFill>
            <a:schemeClr val="accent1"/>
          </a:solidFill>
        </a:ln>
      </dgm:spPr>
      <dgm:t>
        <a:bodyPr/>
        <a:lstStyle/>
        <a:p>
          <a:r>
            <a:rPr lang="zh-CN" altLang="en-US" dirty="0"/>
            <a:t>基金不超支</a:t>
          </a:r>
        </a:p>
      </dgm:t>
    </dgm:pt>
    <dgm:pt modelId="{E5C9432D-0874-46FB-8ADA-CE35E7C92A6C}" type="parTrans" cxnId="{74185F49-686D-45B9-BF12-9B8810113ADF}">
      <dgm:prSet/>
      <dgm:spPr/>
      <dgm:t>
        <a:bodyPr/>
        <a:lstStyle/>
        <a:p>
          <a:endParaRPr lang="zh-CN" altLang="en-US"/>
        </a:p>
      </dgm:t>
    </dgm:pt>
    <dgm:pt modelId="{2DAE4397-7214-4C65-B5E0-B95CD17EC501}" type="sibTrans" cxnId="{74185F49-686D-45B9-BF12-9B8810113ADF}">
      <dgm:prSet/>
      <dgm:spPr/>
      <dgm:t>
        <a:bodyPr/>
        <a:lstStyle/>
        <a:p>
          <a:endParaRPr lang="zh-CN" altLang="en-US"/>
        </a:p>
      </dgm:t>
    </dgm:pt>
    <dgm:pt modelId="{1507ACD6-E06E-4AE6-A769-A712B5D58B98}">
      <dgm:prSet phldrT="[文本]"/>
      <dgm:spPr>
        <a:solidFill>
          <a:schemeClr val="accent1"/>
        </a:solidFill>
      </dgm:spPr>
      <dgm:t>
        <a:bodyPr/>
        <a:lstStyle/>
        <a:p>
          <a:r>
            <a:rPr lang="zh-CN" altLang="en-US" dirty="0"/>
            <a:t>医院</a:t>
          </a:r>
        </a:p>
      </dgm:t>
    </dgm:pt>
    <dgm:pt modelId="{97A1F613-1F99-475B-86E0-192BE1E40172}" type="parTrans" cxnId="{D7ACD2E2-50DF-4764-8FA4-75D0DE6A74CE}">
      <dgm:prSet/>
      <dgm:spPr/>
      <dgm:t>
        <a:bodyPr/>
        <a:lstStyle/>
        <a:p>
          <a:endParaRPr lang="zh-CN" altLang="en-US"/>
        </a:p>
      </dgm:t>
    </dgm:pt>
    <dgm:pt modelId="{A5E8865A-7BF7-45EA-ABEB-CCC742CBC478}" type="sibTrans" cxnId="{D7ACD2E2-50DF-4764-8FA4-75D0DE6A74CE}">
      <dgm:prSet/>
      <dgm:spPr>
        <a:solidFill>
          <a:schemeClr val="accent1"/>
        </a:solidFill>
      </dgm:spPr>
      <dgm:t>
        <a:bodyPr/>
        <a:lstStyle/>
        <a:p>
          <a:endParaRPr lang="zh-CN" altLang="en-US"/>
        </a:p>
      </dgm:t>
    </dgm:pt>
    <dgm:pt modelId="{99C3D891-DB09-43DA-943C-FB9D654BAC5D}">
      <dgm:prSet phldrT="[文本]"/>
      <dgm:spPr>
        <a:ln>
          <a:solidFill>
            <a:schemeClr val="accent1"/>
          </a:solidFill>
        </a:ln>
      </dgm:spPr>
      <dgm:t>
        <a:bodyPr/>
        <a:lstStyle/>
        <a:p>
          <a:r>
            <a:rPr lang="zh-CN" altLang="en-US" dirty="0"/>
            <a:t>支出得补偿</a:t>
          </a:r>
        </a:p>
      </dgm:t>
    </dgm:pt>
    <dgm:pt modelId="{E4E3646D-388D-431B-9433-5F9C5505D2E0}" type="parTrans" cxnId="{4216718B-9363-4A8B-8179-D4C906F7D292}">
      <dgm:prSet/>
      <dgm:spPr/>
      <dgm:t>
        <a:bodyPr/>
        <a:lstStyle/>
        <a:p>
          <a:endParaRPr lang="zh-CN" altLang="en-US"/>
        </a:p>
      </dgm:t>
    </dgm:pt>
    <dgm:pt modelId="{6BC8F38B-6C9D-4B29-8253-9C6C0AE879F4}" type="sibTrans" cxnId="{4216718B-9363-4A8B-8179-D4C906F7D292}">
      <dgm:prSet/>
      <dgm:spPr/>
      <dgm:t>
        <a:bodyPr/>
        <a:lstStyle/>
        <a:p>
          <a:endParaRPr lang="zh-CN" altLang="en-US"/>
        </a:p>
      </dgm:t>
    </dgm:pt>
    <dgm:pt modelId="{3B7C6456-16AA-4438-9CB0-82B3FE408C73}">
      <dgm:prSet phldrT="[文本]"/>
      <dgm:spPr>
        <a:solidFill>
          <a:schemeClr val="accent1"/>
        </a:solidFill>
      </dgm:spPr>
      <dgm:t>
        <a:bodyPr/>
        <a:lstStyle/>
        <a:p>
          <a:r>
            <a:rPr lang="zh-CN" altLang="en-US" dirty="0"/>
            <a:t>患者</a:t>
          </a:r>
        </a:p>
      </dgm:t>
    </dgm:pt>
    <dgm:pt modelId="{E1EF6ECF-57F8-4E03-9685-6619C46C2DD7}" type="parTrans" cxnId="{961F4178-18EF-4216-BA82-A93E401718EC}">
      <dgm:prSet/>
      <dgm:spPr/>
      <dgm:t>
        <a:bodyPr/>
        <a:lstStyle/>
        <a:p>
          <a:endParaRPr lang="zh-CN" altLang="en-US"/>
        </a:p>
      </dgm:t>
    </dgm:pt>
    <dgm:pt modelId="{6CAF0F8E-8AF6-4E16-AEFE-5D6CEC1EAFC3}" type="sibTrans" cxnId="{961F4178-18EF-4216-BA82-A93E401718EC}">
      <dgm:prSet/>
      <dgm:spPr/>
      <dgm:t>
        <a:bodyPr/>
        <a:lstStyle/>
        <a:p>
          <a:endParaRPr lang="zh-CN" altLang="en-US"/>
        </a:p>
      </dgm:t>
    </dgm:pt>
    <dgm:pt modelId="{7E9735B0-FB19-4490-9629-F7320B97EA61}">
      <dgm:prSet phldrT="[文本]"/>
      <dgm:spPr>
        <a:ln>
          <a:solidFill>
            <a:schemeClr val="accent1"/>
          </a:solidFill>
        </a:ln>
      </dgm:spPr>
      <dgm:t>
        <a:bodyPr/>
        <a:lstStyle/>
        <a:p>
          <a:r>
            <a:rPr lang="zh-CN" altLang="en-US" dirty="0"/>
            <a:t>服务高质量</a:t>
          </a:r>
        </a:p>
      </dgm:t>
    </dgm:pt>
    <dgm:pt modelId="{8DDE98CA-F46B-42F6-806E-911E038091BB}" type="parTrans" cxnId="{C3E48CC3-1E7E-4CC3-A92E-576BD0E43421}">
      <dgm:prSet/>
      <dgm:spPr/>
      <dgm:t>
        <a:bodyPr/>
        <a:lstStyle/>
        <a:p>
          <a:endParaRPr lang="zh-CN" altLang="en-US"/>
        </a:p>
      </dgm:t>
    </dgm:pt>
    <dgm:pt modelId="{830656AC-705C-4302-82D4-F64A8FBCF2F4}" type="sibTrans" cxnId="{C3E48CC3-1E7E-4CC3-A92E-576BD0E43421}">
      <dgm:prSet/>
      <dgm:spPr/>
      <dgm:t>
        <a:bodyPr/>
        <a:lstStyle/>
        <a:p>
          <a:endParaRPr lang="zh-CN" altLang="en-US"/>
        </a:p>
      </dgm:t>
    </dgm:pt>
    <dgm:pt modelId="{CD213C7E-056F-4A88-8417-189C89AE8897}">
      <dgm:prSet phldrT="[文本]"/>
      <dgm:spPr>
        <a:ln>
          <a:solidFill>
            <a:schemeClr val="accent1"/>
          </a:solidFill>
        </a:ln>
      </dgm:spPr>
      <dgm:t>
        <a:bodyPr/>
        <a:lstStyle/>
        <a:p>
          <a:r>
            <a:rPr lang="zh-CN" altLang="en-US" dirty="0"/>
            <a:t>使用更高效</a:t>
          </a:r>
        </a:p>
      </dgm:t>
    </dgm:pt>
    <dgm:pt modelId="{B0B6C3F1-0B17-439D-9DA0-40A42A2C2610}" type="parTrans" cxnId="{AA043214-1C0B-464A-B911-DF42010C3406}">
      <dgm:prSet/>
      <dgm:spPr/>
      <dgm:t>
        <a:bodyPr/>
        <a:lstStyle/>
        <a:p>
          <a:endParaRPr lang="zh-CN" altLang="en-US"/>
        </a:p>
      </dgm:t>
    </dgm:pt>
    <dgm:pt modelId="{A8A6E923-F4C4-48F4-8443-766E959D7689}" type="sibTrans" cxnId="{AA043214-1C0B-464A-B911-DF42010C3406}">
      <dgm:prSet/>
      <dgm:spPr/>
      <dgm:t>
        <a:bodyPr/>
        <a:lstStyle/>
        <a:p>
          <a:endParaRPr lang="zh-CN" altLang="en-US"/>
        </a:p>
      </dgm:t>
    </dgm:pt>
    <dgm:pt modelId="{B28BCD74-B353-4DC7-A9B7-F5301669BFA1}">
      <dgm:prSet phldrT="[文本]"/>
      <dgm:spPr>
        <a:ln>
          <a:solidFill>
            <a:schemeClr val="accent1"/>
          </a:solidFill>
        </a:ln>
      </dgm:spPr>
      <dgm:t>
        <a:bodyPr/>
        <a:lstStyle/>
        <a:p>
          <a:r>
            <a:rPr lang="zh-CN" altLang="en-US" dirty="0"/>
            <a:t>技术得发展</a:t>
          </a:r>
        </a:p>
      </dgm:t>
    </dgm:pt>
    <dgm:pt modelId="{2002580D-7C88-4136-9293-19B9372B680A}" type="parTrans" cxnId="{F1D5EA50-11B2-4E58-B754-FA170F907DDD}">
      <dgm:prSet/>
      <dgm:spPr/>
      <dgm:t>
        <a:bodyPr/>
        <a:lstStyle/>
        <a:p>
          <a:endParaRPr lang="zh-CN" altLang="en-US"/>
        </a:p>
      </dgm:t>
    </dgm:pt>
    <dgm:pt modelId="{8F845766-7D1A-46D6-810B-DD2D5FDD6842}" type="sibTrans" cxnId="{F1D5EA50-11B2-4E58-B754-FA170F907DDD}">
      <dgm:prSet/>
      <dgm:spPr/>
      <dgm:t>
        <a:bodyPr/>
        <a:lstStyle/>
        <a:p>
          <a:endParaRPr lang="zh-CN" altLang="en-US"/>
        </a:p>
      </dgm:t>
    </dgm:pt>
    <dgm:pt modelId="{44769766-B300-462C-B4F7-68D8628B967A}">
      <dgm:prSet phldrT="[文本]"/>
      <dgm:spPr>
        <a:ln>
          <a:solidFill>
            <a:schemeClr val="accent1"/>
          </a:solidFill>
        </a:ln>
      </dgm:spPr>
      <dgm:t>
        <a:bodyPr/>
        <a:lstStyle/>
        <a:p>
          <a:r>
            <a:rPr lang="zh-CN" altLang="en-US" dirty="0"/>
            <a:t>负担得减轻</a:t>
          </a:r>
        </a:p>
      </dgm:t>
    </dgm:pt>
    <dgm:pt modelId="{A6BEDF3C-86F0-436B-B95C-CAB4914E479F}" type="parTrans" cxnId="{971AEE5B-3E13-4363-9629-2DA0AAC81A52}">
      <dgm:prSet/>
      <dgm:spPr/>
      <dgm:t>
        <a:bodyPr/>
        <a:lstStyle/>
        <a:p>
          <a:endParaRPr lang="zh-CN" altLang="en-US"/>
        </a:p>
      </dgm:t>
    </dgm:pt>
    <dgm:pt modelId="{4052DB2D-B6C4-4F23-B4BC-440C6ACE45AD}" type="sibTrans" cxnId="{971AEE5B-3E13-4363-9629-2DA0AAC81A52}">
      <dgm:prSet/>
      <dgm:spPr/>
      <dgm:t>
        <a:bodyPr/>
        <a:lstStyle/>
        <a:p>
          <a:endParaRPr lang="zh-CN" altLang="en-US"/>
        </a:p>
      </dgm:t>
    </dgm:pt>
    <dgm:pt modelId="{6B11F4E4-93AA-499B-B47C-5EE58B9707D8}">
      <dgm:prSet phldrT="[文本]"/>
      <dgm:spPr>
        <a:ln>
          <a:solidFill>
            <a:schemeClr val="accent1"/>
          </a:solidFill>
        </a:ln>
      </dgm:spPr>
      <dgm:t>
        <a:bodyPr/>
        <a:lstStyle/>
        <a:p>
          <a:r>
            <a:rPr lang="zh-CN" altLang="en-US" dirty="0"/>
            <a:t>管理更精准</a:t>
          </a:r>
        </a:p>
      </dgm:t>
    </dgm:pt>
    <dgm:pt modelId="{4A19E501-6881-434A-9895-92D8B43671B1}" type="parTrans" cxnId="{56F6A7C9-CE30-4F0D-83F7-3D6E6C8B61C7}">
      <dgm:prSet/>
      <dgm:spPr/>
      <dgm:t>
        <a:bodyPr/>
        <a:lstStyle/>
        <a:p>
          <a:endParaRPr lang="zh-CN" altLang="en-US"/>
        </a:p>
      </dgm:t>
    </dgm:pt>
    <dgm:pt modelId="{D5169DC6-0E42-4546-8A07-6A89121A874E}" type="sibTrans" cxnId="{56F6A7C9-CE30-4F0D-83F7-3D6E6C8B61C7}">
      <dgm:prSet/>
      <dgm:spPr/>
      <dgm:t>
        <a:bodyPr/>
        <a:lstStyle/>
        <a:p>
          <a:endParaRPr lang="zh-CN" altLang="en-US"/>
        </a:p>
      </dgm:t>
    </dgm:pt>
    <dgm:pt modelId="{827CA182-B264-4150-A3AE-4B2DC3F7095E}">
      <dgm:prSet phldrT="[文本]"/>
      <dgm:spPr>
        <a:ln>
          <a:solidFill>
            <a:schemeClr val="accent1"/>
          </a:solidFill>
        </a:ln>
      </dgm:spPr>
      <dgm:t>
        <a:bodyPr/>
        <a:lstStyle/>
        <a:p>
          <a:r>
            <a:rPr lang="zh-CN" altLang="en-US" dirty="0"/>
            <a:t>诊疗更规范</a:t>
          </a:r>
        </a:p>
      </dgm:t>
    </dgm:pt>
    <dgm:pt modelId="{D5FDCAAF-0365-4A3C-881B-84FB80B9356B}" type="parTrans" cxnId="{689FD334-07BA-4325-BB02-618F1073C82F}">
      <dgm:prSet/>
      <dgm:spPr/>
      <dgm:t>
        <a:bodyPr/>
        <a:lstStyle/>
        <a:p>
          <a:endParaRPr lang="zh-CN" altLang="en-US"/>
        </a:p>
      </dgm:t>
    </dgm:pt>
    <dgm:pt modelId="{DF09BC49-AC08-415F-A120-660DBAF07F7D}" type="sibTrans" cxnId="{689FD334-07BA-4325-BB02-618F1073C82F}">
      <dgm:prSet/>
      <dgm:spPr/>
      <dgm:t>
        <a:bodyPr/>
        <a:lstStyle/>
        <a:p>
          <a:endParaRPr lang="zh-CN" altLang="en-US"/>
        </a:p>
      </dgm:t>
    </dgm:pt>
    <dgm:pt modelId="{10D9D67C-CAAF-4AFB-87E0-5B0375F05ED0}">
      <dgm:prSet phldrT="[文本]"/>
      <dgm:spPr>
        <a:ln>
          <a:solidFill>
            <a:schemeClr val="accent1"/>
          </a:solidFill>
        </a:ln>
      </dgm:spPr>
      <dgm:t>
        <a:bodyPr/>
        <a:lstStyle/>
        <a:p>
          <a:r>
            <a:rPr lang="zh-CN" altLang="en-US" dirty="0"/>
            <a:t>结算更便捷</a:t>
          </a:r>
        </a:p>
      </dgm:t>
    </dgm:pt>
    <dgm:pt modelId="{21434F18-78E6-4D01-AC7C-625867063C75}" type="parTrans" cxnId="{2DB8C948-E412-46E1-9B97-F95B59DD1F84}">
      <dgm:prSet/>
      <dgm:spPr/>
      <dgm:t>
        <a:bodyPr/>
        <a:lstStyle/>
        <a:p>
          <a:endParaRPr lang="zh-CN" altLang="en-US"/>
        </a:p>
      </dgm:t>
    </dgm:pt>
    <dgm:pt modelId="{07F22496-ECAC-4168-A0AF-E7BD2ED475F2}" type="sibTrans" cxnId="{2DB8C948-E412-46E1-9B97-F95B59DD1F84}">
      <dgm:prSet/>
      <dgm:spPr/>
      <dgm:t>
        <a:bodyPr/>
        <a:lstStyle/>
        <a:p>
          <a:endParaRPr lang="zh-CN" altLang="en-US"/>
        </a:p>
      </dgm:t>
    </dgm:pt>
    <dgm:pt modelId="{B8CB991C-B9B9-466E-A354-475786D20289}" type="pres">
      <dgm:prSet presAssocID="{72A6BA15-5360-4D01-8F03-1E61E412E897}" presName="Name0" presStyleCnt="0">
        <dgm:presLayoutVars>
          <dgm:dir/>
          <dgm:animLvl val="lvl"/>
          <dgm:resizeHandles val="exact"/>
        </dgm:presLayoutVars>
      </dgm:prSet>
      <dgm:spPr/>
    </dgm:pt>
    <dgm:pt modelId="{48CF49D4-769E-435B-9559-C2864A949A84}" type="pres">
      <dgm:prSet presAssocID="{72A6BA15-5360-4D01-8F03-1E61E412E897}" presName="tSp" presStyleCnt="0"/>
      <dgm:spPr/>
    </dgm:pt>
    <dgm:pt modelId="{78864B5D-7EB9-4852-8DE5-AE7B1E9D98AD}" type="pres">
      <dgm:prSet presAssocID="{72A6BA15-5360-4D01-8F03-1E61E412E897}" presName="bSp" presStyleCnt="0"/>
      <dgm:spPr/>
    </dgm:pt>
    <dgm:pt modelId="{C33BB650-5AE3-42A8-9670-A005ABFCB6D9}" type="pres">
      <dgm:prSet presAssocID="{72A6BA15-5360-4D01-8F03-1E61E412E897}" presName="process" presStyleCnt="0"/>
      <dgm:spPr/>
    </dgm:pt>
    <dgm:pt modelId="{86FB7E31-E081-4069-90D9-9B5B2199D56D}" type="pres">
      <dgm:prSet presAssocID="{C0BBB3E6-4934-43B8-9F22-719A91430BF4}" presName="composite1" presStyleCnt="0"/>
      <dgm:spPr/>
    </dgm:pt>
    <dgm:pt modelId="{9D164D32-4B7C-4DAF-8D54-7624AB31CFC8}" type="pres">
      <dgm:prSet presAssocID="{C0BBB3E6-4934-43B8-9F22-719A91430BF4}" presName="dummyNode1" presStyleLbl="node1" presStyleIdx="0" presStyleCnt="3"/>
      <dgm:spPr/>
    </dgm:pt>
    <dgm:pt modelId="{271F7D36-B866-428C-8B28-D70882E6BC09}" type="pres">
      <dgm:prSet presAssocID="{C0BBB3E6-4934-43B8-9F22-719A91430BF4}" presName="childNode1" presStyleLbl="bgAcc1" presStyleIdx="0" presStyleCnt="3">
        <dgm:presLayoutVars>
          <dgm:bulletEnabled val="1"/>
        </dgm:presLayoutVars>
      </dgm:prSet>
      <dgm:spPr/>
    </dgm:pt>
    <dgm:pt modelId="{BF70B70E-A3F1-4692-A6B8-8B221C02C255}" type="pres">
      <dgm:prSet presAssocID="{C0BBB3E6-4934-43B8-9F22-719A91430BF4}" presName="childNode1tx" presStyleLbl="bgAcc1" presStyleIdx="0" presStyleCnt="3">
        <dgm:presLayoutVars>
          <dgm:bulletEnabled val="1"/>
        </dgm:presLayoutVars>
      </dgm:prSet>
      <dgm:spPr/>
    </dgm:pt>
    <dgm:pt modelId="{535EE07D-0703-4344-B405-F94D3E897E7C}" type="pres">
      <dgm:prSet presAssocID="{C0BBB3E6-4934-43B8-9F22-719A91430BF4}" presName="parentNode1" presStyleLbl="node1" presStyleIdx="0" presStyleCnt="3">
        <dgm:presLayoutVars>
          <dgm:chMax val="1"/>
          <dgm:bulletEnabled val="1"/>
        </dgm:presLayoutVars>
      </dgm:prSet>
      <dgm:spPr/>
    </dgm:pt>
    <dgm:pt modelId="{0E43D164-73FC-49FF-86F9-4DF8F8071324}" type="pres">
      <dgm:prSet presAssocID="{C0BBB3E6-4934-43B8-9F22-719A91430BF4}" presName="connSite1" presStyleCnt="0"/>
      <dgm:spPr/>
    </dgm:pt>
    <dgm:pt modelId="{BB0D6E5D-F69A-4432-BF3F-D966975ED372}" type="pres">
      <dgm:prSet presAssocID="{C104A74D-8A89-4169-8A5B-9F2CF7AA42FB}" presName="Name9" presStyleLbl="sibTrans2D1" presStyleIdx="0" presStyleCnt="2"/>
      <dgm:spPr/>
    </dgm:pt>
    <dgm:pt modelId="{7806F2B5-A180-4BE4-B51A-D76A84DE53EC}" type="pres">
      <dgm:prSet presAssocID="{1507ACD6-E06E-4AE6-A769-A712B5D58B98}" presName="composite2" presStyleCnt="0"/>
      <dgm:spPr/>
    </dgm:pt>
    <dgm:pt modelId="{D74651B2-6CA5-4C76-A3D6-ADE045117259}" type="pres">
      <dgm:prSet presAssocID="{1507ACD6-E06E-4AE6-A769-A712B5D58B98}" presName="dummyNode2" presStyleLbl="node1" presStyleIdx="0" presStyleCnt="3"/>
      <dgm:spPr/>
    </dgm:pt>
    <dgm:pt modelId="{6CC7FE64-8144-499D-AA2C-623C32320742}" type="pres">
      <dgm:prSet presAssocID="{1507ACD6-E06E-4AE6-A769-A712B5D58B98}" presName="childNode2" presStyleLbl="bgAcc1" presStyleIdx="1" presStyleCnt="3">
        <dgm:presLayoutVars>
          <dgm:bulletEnabled val="1"/>
        </dgm:presLayoutVars>
      </dgm:prSet>
      <dgm:spPr/>
    </dgm:pt>
    <dgm:pt modelId="{9AE872A8-1452-46FC-91D1-E5C41389904C}" type="pres">
      <dgm:prSet presAssocID="{1507ACD6-E06E-4AE6-A769-A712B5D58B98}" presName="childNode2tx" presStyleLbl="bgAcc1" presStyleIdx="1" presStyleCnt="3">
        <dgm:presLayoutVars>
          <dgm:bulletEnabled val="1"/>
        </dgm:presLayoutVars>
      </dgm:prSet>
      <dgm:spPr/>
    </dgm:pt>
    <dgm:pt modelId="{0F851B32-3A27-4CFB-938F-0644DF55B06E}" type="pres">
      <dgm:prSet presAssocID="{1507ACD6-E06E-4AE6-A769-A712B5D58B98}" presName="parentNode2" presStyleLbl="node1" presStyleIdx="1" presStyleCnt="3">
        <dgm:presLayoutVars>
          <dgm:chMax val="0"/>
          <dgm:bulletEnabled val="1"/>
        </dgm:presLayoutVars>
      </dgm:prSet>
      <dgm:spPr/>
    </dgm:pt>
    <dgm:pt modelId="{DB22ECB2-C786-4ADE-B508-BD62239C8B46}" type="pres">
      <dgm:prSet presAssocID="{1507ACD6-E06E-4AE6-A769-A712B5D58B98}" presName="connSite2" presStyleCnt="0"/>
      <dgm:spPr/>
    </dgm:pt>
    <dgm:pt modelId="{ECF0825E-FD74-46EA-B0D2-A940BDBDEB54}" type="pres">
      <dgm:prSet presAssocID="{A5E8865A-7BF7-45EA-ABEB-CCC742CBC478}" presName="Name18" presStyleLbl="sibTrans2D1" presStyleIdx="1" presStyleCnt="2"/>
      <dgm:spPr/>
    </dgm:pt>
    <dgm:pt modelId="{70D20036-4208-4B53-9366-D2E7A9A3EE60}" type="pres">
      <dgm:prSet presAssocID="{3B7C6456-16AA-4438-9CB0-82B3FE408C73}" presName="composite1" presStyleCnt="0"/>
      <dgm:spPr/>
    </dgm:pt>
    <dgm:pt modelId="{C6526785-9608-449C-A2FD-003C8F4F535C}" type="pres">
      <dgm:prSet presAssocID="{3B7C6456-16AA-4438-9CB0-82B3FE408C73}" presName="dummyNode1" presStyleLbl="node1" presStyleIdx="1" presStyleCnt="3"/>
      <dgm:spPr/>
    </dgm:pt>
    <dgm:pt modelId="{CA14BC30-4F31-4E83-947B-395EDF14FB8F}" type="pres">
      <dgm:prSet presAssocID="{3B7C6456-16AA-4438-9CB0-82B3FE408C73}" presName="childNode1" presStyleLbl="bgAcc1" presStyleIdx="2" presStyleCnt="3">
        <dgm:presLayoutVars>
          <dgm:bulletEnabled val="1"/>
        </dgm:presLayoutVars>
      </dgm:prSet>
      <dgm:spPr/>
    </dgm:pt>
    <dgm:pt modelId="{6056C867-A841-4BD9-9660-5BC98BECD552}" type="pres">
      <dgm:prSet presAssocID="{3B7C6456-16AA-4438-9CB0-82B3FE408C73}" presName="childNode1tx" presStyleLbl="bgAcc1" presStyleIdx="2" presStyleCnt="3">
        <dgm:presLayoutVars>
          <dgm:bulletEnabled val="1"/>
        </dgm:presLayoutVars>
      </dgm:prSet>
      <dgm:spPr/>
    </dgm:pt>
    <dgm:pt modelId="{3705F31E-1361-49C8-AC1A-02A925C29B7F}" type="pres">
      <dgm:prSet presAssocID="{3B7C6456-16AA-4438-9CB0-82B3FE408C73}" presName="parentNode1" presStyleLbl="node1" presStyleIdx="2" presStyleCnt="3">
        <dgm:presLayoutVars>
          <dgm:chMax val="1"/>
          <dgm:bulletEnabled val="1"/>
        </dgm:presLayoutVars>
      </dgm:prSet>
      <dgm:spPr/>
    </dgm:pt>
    <dgm:pt modelId="{258DD21F-CB3A-49C5-8F34-513A623C926F}" type="pres">
      <dgm:prSet presAssocID="{3B7C6456-16AA-4438-9CB0-82B3FE408C73}" presName="connSite1" presStyleCnt="0"/>
      <dgm:spPr/>
    </dgm:pt>
  </dgm:ptLst>
  <dgm:cxnLst>
    <dgm:cxn modelId="{A4C9C305-42B8-4C6A-A682-BD901CC5E9F5}" type="presOf" srcId="{CD213C7E-056F-4A88-8417-189C89AE8897}" destId="{BF70B70E-A3F1-4692-A6B8-8B221C02C255}" srcOrd="1" destOrd="1" presId="urn:microsoft.com/office/officeart/2005/8/layout/hProcess4"/>
    <dgm:cxn modelId="{AA043214-1C0B-464A-B911-DF42010C3406}" srcId="{C0BBB3E6-4934-43B8-9F22-719A91430BF4}" destId="{CD213C7E-056F-4A88-8417-189C89AE8897}" srcOrd="1" destOrd="0" parTransId="{B0B6C3F1-0B17-439D-9DA0-40A42A2C2610}" sibTransId="{A8A6E923-F4C4-48F4-8443-766E959D7689}"/>
    <dgm:cxn modelId="{1C641C23-E16F-42D1-8991-31BB905DE33F}" type="presOf" srcId="{1507ACD6-E06E-4AE6-A769-A712B5D58B98}" destId="{0F851B32-3A27-4CFB-938F-0644DF55B06E}" srcOrd="0" destOrd="0" presId="urn:microsoft.com/office/officeart/2005/8/layout/hProcess4"/>
    <dgm:cxn modelId="{E6217131-67D1-4B76-8BBE-70A287BFD401}" type="presOf" srcId="{10D9D67C-CAAF-4AFB-87E0-5B0375F05ED0}" destId="{CA14BC30-4F31-4E83-947B-395EDF14FB8F}" srcOrd="0" destOrd="2" presId="urn:microsoft.com/office/officeart/2005/8/layout/hProcess4"/>
    <dgm:cxn modelId="{689FD334-07BA-4325-BB02-618F1073C82F}" srcId="{1507ACD6-E06E-4AE6-A769-A712B5D58B98}" destId="{827CA182-B264-4150-A3AE-4B2DC3F7095E}" srcOrd="0" destOrd="0" parTransId="{D5FDCAAF-0365-4A3C-881B-84FB80B9356B}" sibTransId="{DF09BC49-AC08-415F-A120-660DBAF07F7D}"/>
    <dgm:cxn modelId="{F9573736-75B4-45FE-B8CA-2B666FAED95C}" type="presOf" srcId="{B28BCD74-B353-4DC7-A9B7-F5301669BFA1}" destId="{9AE872A8-1452-46FC-91D1-E5C41389904C}" srcOrd="1" destOrd="2" presId="urn:microsoft.com/office/officeart/2005/8/layout/hProcess4"/>
    <dgm:cxn modelId="{ED105438-0D1D-4CF5-8320-31DC2B24F616}" type="presOf" srcId="{99C3D891-DB09-43DA-943C-FB9D654BAC5D}" destId="{6CC7FE64-8144-499D-AA2C-623C32320742}" srcOrd="0" destOrd="1" presId="urn:microsoft.com/office/officeart/2005/8/layout/hProcess4"/>
    <dgm:cxn modelId="{35D57F38-DD00-4413-9AE7-79844A433063}" type="presOf" srcId="{6B11F4E4-93AA-499B-B47C-5EE58B9707D8}" destId="{271F7D36-B866-428C-8B28-D70882E6BC09}" srcOrd="0" destOrd="2" presId="urn:microsoft.com/office/officeart/2005/8/layout/hProcess4"/>
    <dgm:cxn modelId="{CE868838-6FF7-4679-8B05-2CE8FAECF596}" type="presOf" srcId="{05D5E355-3593-4F1F-AB46-48C7FDE2FC95}" destId="{271F7D36-B866-428C-8B28-D70882E6BC09}" srcOrd="0" destOrd="0" presId="urn:microsoft.com/office/officeart/2005/8/layout/hProcess4"/>
    <dgm:cxn modelId="{A013AE3A-F9B9-4D28-953E-6ADC58FB5707}" type="presOf" srcId="{A5E8865A-7BF7-45EA-ABEB-CCC742CBC478}" destId="{ECF0825E-FD74-46EA-B0D2-A940BDBDEB54}" srcOrd="0" destOrd="0" presId="urn:microsoft.com/office/officeart/2005/8/layout/hProcess4"/>
    <dgm:cxn modelId="{971AEE5B-3E13-4363-9629-2DA0AAC81A52}" srcId="{3B7C6456-16AA-4438-9CB0-82B3FE408C73}" destId="{44769766-B300-462C-B4F7-68D8628B967A}" srcOrd="1" destOrd="0" parTransId="{A6BEDF3C-86F0-436B-B95C-CAB4914E479F}" sibTransId="{4052DB2D-B6C4-4F23-B4BC-440C6ACE45AD}"/>
    <dgm:cxn modelId="{6C125065-A008-48D2-80F3-C24845DAC25F}" type="presOf" srcId="{6B11F4E4-93AA-499B-B47C-5EE58B9707D8}" destId="{BF70B70E-A3F1-4692-A6B8-8B221C02C255}" srcOrd="1" destOrd="2" presId="urn:microsoft.com/office/officeart/2005/8/layout/hProcess4"/>
    <dgm:cxn modelId="{2DB8C948-E412-46E1-9B97-F95B59DD1F84}" srcId="{3B7C6456-16AA-4438-9CB0-82B3FE408C73}" destId="{10D9D67C-CAAF-4AFB-87E0-5B0375F05ED0}" srcOrd="2" destOrd="0" parTransId="{21434F18-78E6-4D01-AC7C-625867063C75}" sibTransId="{07F22496-ECAC-4168-A0AF-E7BD2ED475F2}"/>
    <dgm:cxn modelId="{74185F49-686D-45B9-BF12-9B8810113ADF}" srcId="{C0BBB3E6-4934-43B8-9F22-719A91430BF4}" destId="{05D5E355-3593-4F1F-AB46-48C7FDE2FC95}" srcOrd="0" destOrd="0" parTransId="{E5C9432D-0874-46FB-8ADA-CE35E7C92A6C}" sibTransId="{2DAE4397-7214-4C65-B5E0-B95CD17EC501}"/>
    <dgm:cxn modelId="{4D0C034C-02B4-47C0-9BF2-0F27E1434096}" type="presOf" srcId="{44769766-B300-462C-B4F7-68D8628B967A}" destId="{CA14BC30-4F31-4E83-947B-395EDF14FB8F}" srcOrd="0" destOrd="1" presId="urn:microsoft.com/office/officeart/2005/8/layout/hProcess4"/>
    <dgm:cxn modelId="{F1D5EA50-11B2-4E58-B754-FA170F907DDD}" srcId="{1507ACD6-E06E-4AE6-A769-A712B5D58B98}" destId="{B28BCD74-B353-4DC7-A9B7-F5301669BFA1}" srcOrd="2" destOrd="0" parTransId="{2002580D-7C88-4136-9293-19B9372B680A}" sibTransId="{8F845766-7D1A-46D6-810B-DD2D5FDD6842}"/>
    <dgm:cxn modelId="{961F4178-18EF-4216-BA82-A93E401718EC}" srcId="{72A6BA15-5360-4D01-8F03-1E61E412E897}" destId="{3B7C6456-16AA-4438-9CB0-82B3FE408C73}" srcOrd="2" destOrd="0" parTransId="{E1EF6ECF-57F8-4E03-9685-6619C46C2DD7}" sibTransId="{6CAF0F8E-8AF6-4E16-AEFE-5D6CEC1EAFC3}"/>
    <dgm:cxn modelId="{3FC3627A-638D-494F-A5D7-F097B6049292}" type="presOf" srcId="{10D9D67C-CAAF-4AFB-87E0-5B0375F05ED0}" destId="{6056C867-A841-4BD9-9660-5BC98BECD552}" srcOrd="1" destOrd="2" presId="urn:microsoft.com/office/officeart/2005/8/layout/hProcess4"/>
    <dgm:cxn modelId="{4216718B-9363-4A8B-8179-D4C906F7D292}" srcId="{1507ACD6-E06E-4AE6-A769-A712B5D58B98}" destId="{99C3D891-DB09-43DA-943C-FB9D654BAC5D}" srcOrd="1" destOrd="0" parTransId="{E4E3646D-388D-431B-9433-5F9C5505D2E0}" sibTransId="{6BC8F38B-6C9D-4B29-8253-9C6C0AE879F4}"/>
    <dgm:cxn modelId="{44AAA093-021D-478D-8625-E4800F5E2DD0}" type="presOf" srcId="{05D5E355-3593-4F1F-AB46-48C7FDE2FC95}" destId="{BF70B70E-A3F1-4692-A6B8-8B221C02C255}" srcOrd="1" destOrd="0" presId="urn:microsoft.com/office/officeart/2005/8/layout/hProcess4"/>
    <dgm:cxn modelId="{A7D0589A-DF2D-4BBF-A582-0086BE4924E4}" type="presOf" srcId="{827CA182-B264-4150-A3AE-4B2DC3F7095E}" destId="{6CC7FE64-8144-499D-AA2C-623C32320742}" srcOrd="0" destOrd="0" presId="urn:microsoft.com/office/officeart/2005/8/layout/hProcess4"/>
    <dgm:cxn modelId="{D57E64A6-CFBA-4B53-9AC4-6C9DF80EB879}" type="presOf" srcId="{44769766-B300-462C-B4F7-68D8628B967A}" destId="{6056C867-A841-4BD9-9660-5BC98BECD552}" srcOrd="1" destOrd="1" presId="urn:microsoft.com/office/officeart/2005/8/layout/hProcess4"/>
    <dgm:cxn modelId="{9E1428AE-C57B-4DF5-B0FF-511009B956FD}" srcId="{72A6BA15-5360-4D01-8F03-1E61E412E897}" destId="{C0BBB3E6-4934-43B8-9F22-719A91430BF4}" srcOrd="0" destOrd="0" parTransId="{8D7D1FE6-359F-498D-ACCD-FBC5204D0AC9}" sibTransId="{C104A74D-8A89-4169-8A5B-9F2CF7AA42FB}"/>
    <dgm:cxn modelId="{D1192CB6-4C7C-400F-A654-9E07B05CA3E9}" type="presOf" srcId="{72A6BA15-5360-4D01-8F03-1E61E412E897}" destId="{B8CB991C-B9B9-466E-A354-475786D20289}" srcOrd="0" destOrd="0" presId="urn:microsoft.com/office/officeart/2005/8/layout/hProcess4"/>
    <dgm:cxn modelId="{F6A60FBC-8A46-43DF-A2FE-9115027DA846}" type="presOf" srcId="{C0BBB3E6-4934-43B8-9F22-719A91430BF4}" destId="{535EE07D-0703-4344-B405-F94D3E897E7C}" srcOrd="0" destOrd="0" presId="urn:microsoft.com/office/officeart/2005/8/layout/hProcess4"/>
    <dgm:cxn modelId="{C3E48CC3-1E7E-4CC3-A92E-576BD0E43421}" srcId="{3B7C6456-16AA-4438-9CB0-82B3FE408C73}" destId="{7E9735B0-FB19-4490-9629-F7320B97EA61}" srcOrd="0" destOrd="0" parTransId="{8DDE98CA-F46B-42F6-806E-911E038091BB}" sibTransId="{830656AC-705C-4302-82D4-F64A8FBCF2F4}"/>
    <dgm:cxn modelId="{56F6A7C9-CE30-4F0D-83F7-3D6E6C8B61C7}" srcId="{C0BBB3E6-4934-43B8-9F22-719A91430BF4}" destId="{6B11F4E4-93AA-499B-B47C-5EE58B9707D8}" srcOrd="2" destOrd="0" parTransId="{4A19E501-6881-434A-9895-92D8B43671B1}" sibTransId="{D5169DC6-0E42-4546-8A07-6A89121A874E}"/>
    <dgm:cxn modelId="{A0FAACCF-06CC-41C8-B8A8-0E205A48F0C0}" type="presOf" srcId="{B28BCD74-B353-4DC7-A9B7-F5301669BFA1}" destId="{6CC7FE64-8144-499D-AA2C-623C32320742}" srcOrd="0" destOrd="2" presId="urn:microsoft.com/office/officeart/2005/8/layout/hProcess4"/>
    <dgm:cxn modelId="{BE08DCD3-663B-462B-B737-B2657955EB99}" type="presOf" srcId="{C104A74D-8A89-4169-8A5B-9F2CF7AA42FB}" destId="{BB0D6E5D-F69A-4432-BF3F-D966975ED372}" srcOrd="0" destOrd="0" presId="urn:microsoft.com/office/officeart/2005/8/layout/hProcess4"/>
    <dgm:cxn modelId="{185ABCD4-5702-4403-AEDE-8D9BEFD1C805}" type="presOf" srcId="{7E9735B0-FB19-4490-9629-F7320B97EA61}" destId="{CA14BC30-4F31-4E83-947B-395EDF14FB8F}" srcOrd="0" destOrd="0" presId="urn:microsoft.com/office/officeart/2005/8/layout/hProcess4"/>
    <dgm:cxn modelId="{6BE0A2E1-9398-4247-92F3-183C24BF4ED0}" type="presOf" srcId="{99C3D891-DB09-43DA-943C-FB9D654BAC5D}" destId="{9AE872A8-1452-46FC-91D1-E5C41389904C}" srcOrd="1" destOrd="1" presId="urn:microsoft.com/office/officeart/2005/8/layout/hProcess4"/>
    <dgm:cxn modelId="{D7ACD2E2-50DF-4764-8FA4-75D0DE6A74CE}" srcId="{72A6BA15-5360-4D01-8F03-1E61E412E897}" destId="{1507ACD6-E06E-4AE6-A769-A712B5D58B98}" srcOrd="1" destOrd="0" parTransId="{97A1F613-1F99-475B-86E0-192BE1E40172}" sibTransId="{A5E8865A-7BF7-45EA-ABEB-CCC742CBC478}"/>
    <dgm:cxn modelId="{DED23DE5-0295-4583-B628-BF197675C5AA}" type="presOf" srcId="{7E9735B0-FB19-4490-9629-F7320B97EA61}" destId="{6056C867-A841-4BD9-9660-5BC98BECD552}" srcOrd="1" destOrd="0" presId="urn:microsoft.com/office/officeart/2005/8/layout/hProcess4"/>
    <dgm:cxn modelId="{66F681E5-D542-4802-B7C3-4838367D669C}" type="presOf" srcId="{CD213C7E-056F-4A88-8417-189C89AE8897}" destId="{271F7D36-B866-428C-8B28-D70882E6BC09}" srcOrd="0" destOrd="1" presId="urn:microsoft.com/office/officeart/2005/8/layout/hProcess4"/>
    <dgm:cxn modelId="{DCE34BE6-A9D0-4B78-B088-410905B23342}" type="presOf" srcId="{3B7C6456-16AA-4438-9CB0-82B3FE408C73}" destId="{3705F31E-1361-49C8-AC1A-02A925C29B7F}" srcOrd="0" destOrd="0" presId="urn:microsoft.com/office/officeart/2005/8/layout/hProcess4"/>
    <dgm:cxn modelId="{5394B5FC-A0F7-4241-8C6B-6763A2EFCBE6}" type="presOf" srcId="{827CA182-B264-4150-A3AE-4B2DC3F7095E}" destId="{9AE872A8-1452-46FC-91D1-E5C41389904C}" srcOrd="1" destOrd="0" presId="urn:microsoft.com/office/officeart/2005/8/layout/hProcess4"/>
    <dgm:cxn modelId="{F11A32A3-BC64-4470-B1E9-9B6F900F6381}" type="presParOf" srcId="{B8CB991C-B9B9-466E-A354-475786D20289}" destId="{48CF49D4-769E-435B-9559-C2864A949A84}" srcOrd="0" destOrd="0" presId="urn:microsoft.com/office/officeart/2005/8/layout/hProcess4"/>
    <dgm:cxn modelId="{89D14C52-47DF-4CC2-AE8D-DA6F17F972C2}" type="presParOf" srcId="{B8CB991C-B9B9-466E-A354-475786D20289}" destId="{78864B5D-7EB9-4852-8DE5-AE7B1E9D98AD}" srcOrd="1" destOrd="0" presId="urn:microsoft.com/office/officeart/2005/8/layout/hProcess4"/>
    <dgm:cxn modelId="{B7631FE6-D1BB-433B-A008-F8A5331CE2FD}" type="presParOf" srcId="{B8CB991C-B9B9-466E-A354-475786D20289}" destId="{C33BB650-5AE3-42A8-9670-A005ABFCB6D9}" srcOrd="2" destOrd="0" presId="urn:microsoft.com/office/officeart/2005/8/layout/hProcess4"/>
    <dgm:cxn modelId="{1597C754-64C9-4980-B7E3-1DA0AFDB7050}" type="presParOf" srcId="{C33BB650-5AE3-42A8-9670-A005ABFCB6D9}" destId="{86FB7E31-E081-4069-90D9-9B5B2199D56D}" srcOrd="0" destOrd="0" presId="urn:microsoft.com/office/officeart/2005/8/layout/hProcess4"/>
    <dgm:cxn modelId="{EABEBD00-B586-4054-9886-2D5FFAC15791}" type="presParOf" srcId="{86FB7E31-E081-4069-90D9-9B5B2199D56D}" destId="{9D164D32-4B7C-4DAF-8D54-7624AB31CFC8}" srcOrd="0" destOrd="0" presId="urn:microsoft.com/office/officeart/2005/8/layout/hProcess4"/>
    <dgm:cxn modelId="{1F1687B7-DC26-46F0-8AA8-96A79BEAB5F6}" type="presParOf" srcId="{86FB7E31-E081-4069-90D9-9B5B2199D56D}" destId="{271F7D36-B866-428C-8B28-D70882E6BC09}" srcOrd="1" destOrd="0" presId="urn:microsoft.com/office/officeart/2005/8/layout/hProcess4"/>
    <dgm:cxn modelId="{1C385773-DE29-4927-8C6B-41DB761BA203}" type="presParOf" srcId="{86FB7E31-E081-4069-90D9-9B5B2199D56D}" destId="{BF70B70E-A3F1-4692-A6B8-8B221C02C255}" srcOrd="2" destOrd="0" presId="urn:microsoft.com/office/officeart/2005/8/layout/hProcess4"/>
    <dgm:cxn modelId="{78D22E91-9FA0-4577-8FF8-ADBB6E5B59CD}" type="presParOf" srcId="{86FB7E31-E081-4069-90D9-9B5B2199D56D}" destId="{535EE07D-0703-4344-B405-F94D3E897E7C}" srcOrd="3" destOrd="0" presId="urn:microsoft.com/office/officeart/2005/8/layout/hProcess4"/>
    <dgm:cxn modelId="{54194A98-D14E-454D-91EB-B21B54302B5E}" type="presParOf" srcId="{86FB7E31-E081-4069-90D9-9B5B2199D56D}" destId="{0E43D164-73FC-49FF-86F9-4DF8F8071324}" srcOrd="4" destOrd="0" presId="urn:microsoft.com/office/officeart/2005/8/layout/hProcess4"/>
    <dgm:cxn modelId="{76D5F2C2-28EE-4CFB-B938-92E30AB69411}" type="presParOf" srcId="{C33BB650-5AE3-42A8-9670-A005ABFCB6D9}" destId="{BB0D6E5D-F69A-4432-BF3F-D966975ED372}" srcOrd="1" destOrd="0" presId="urn:microsoft.com/office/officeart/2005/8/layout/hProcess4"/>
    <dgm:cxn modelId="{87FC3732-0308-4912-B5BE-8EC88B5E08CC}" type="presParOf" srcId="{C33BB650-5AE3-42A8-9670-A005ABFCB6D9}" destId="{7806F2B5-A180-4BE4-B51A-D76A84DE53EC}" srcOrd="2" destOrd="0" presId="urn:microsoft.com/office/officeart/2005/8/layout/hProcess4"/>
    <dgm:cxn modelId="{FB62875E-11F8-4DE5-8A89-B1F321E89436}" type="presParOf" srcId="{7806F2B5-A180-4BE4-B51A-D76A84DE53EC}" destId="{D74651B2-6CA5-4C76-A3D6-ADE045117259}" srcOrd="0" destOrd="0" presId="urn:microsoft.com/office/officeart/2005/8/layout/hProcess4"/>
    <dgm:cxn modelId="{3AC044CC-7A49-420B-BA83-D43BCD60BEA2}" type="presParOf" srcId="{7806F2B5-A180-4BE4-B51A-D76A84DE53EC}" destId="{6CC7FE64-8144-499D-AA2C-623C32320742}" srcOrd="1" destOrd="0" presId="urn:microsoft.com/office/officeart/2005/8/layout/hProcess4"/>
    <dgm:cxn modelId="{04F3882D-0331-4125-9BA1-43029899A82F}" type="presParOf" srcId="{7806F2B5-A180-4BE4-B51A-D76A84DE53EC}" destId="{9AE872A8-1452-46FC-91D1-E5C41389904C}" srcOrd="2" destOrd="0" presId="urn:microsoft.com/office/officeart/2005/8/layout/hProcess4"/>
    <dgm:cxn modelId="{76CE2A28-48B0-48C5-9380-3D4F3A8AE9E1}" type="presParOf" srcId="{7806F2B5-A180-4BE4-B51A-D76A84DE53EC}" destId="{0F851B32-3A27-4CFB-938F-0644DF55B06E}" srcOrd="3" destOrd="0" presId="urn:microsoft.com/office/officeart/2005/8/layout/hProcess4"/>
    <dgm:cxn modelId="{8AB7EF3B-EFB3-4654-AD09-2247C050F8D0}" type="presParOf" srcId="{7806F2B5-A180-4BE4-B51A-D76A84DE53EC}" destId="{DB22ECB2-C786-4ADE-B508-BD62239C8B46}" srcOrd="4" destOrd="0" presId="urn:microsoft.com/office/officeart/2005/8/layout/hProcess4"/>
    <dgm:cxn modelId="{F266F231-6CE7-4AF5-A695-19E1ABC968B7}" type="presParOf" srcId="{C33BB650-5AE3-42A8-9670-A005ABFCB6D9}" destId="{ECF0825E-FD74-46EA-B0D2-A940BDBDEB54}" srcOrd="3" destOrd="0" presId="urn:microsoft.com/office/officeart/2005/8/layout/hProcess4"/>
    <dgm:cxn modelId="{C3E60C9C-B36B-4BFC-A00A-DAD3535E6F4F}" type="presParOf" srcId="{C33BB650-5AE3-42A8-9670-A005ABFCB6D9}" destId="{70D20036-4208-4B53-9366-D2E7A9A3EE60}" srcOrd="4" destOrd="0" presId="urn:microsoft.com/office/officeart/2005/8/layout/hProcess4"/>
    <dgm:cxn modelId="{1F08809D-9298-4E6A-8EBD-F9F932633067}" type="presParOf" srcId="{70D20036-4208-4B53-9366-D2E7A9A3EE60}" destId="{C6526785-9608-449C-A2FD-003C8F4F535C}" srcOrd="0" destOrd="0" presId="urn:microsoft.com/office/officeart/2005/8/layout/hProcess4"/>
    <dgm:cxn modelId="{1FA9346E-BB31-4DE5-8C8C-DF4D50EAFBEC}" type="presParOf" srcId="{70D20036-4208-4B53-9366-D2E7A9A3EE60}" destId="{CA14BC30-4F31-4E83-947B-395EDF14FB8F}" srcOrd="1" destOrd="0" presId="urn:microsoft.com/office/officeart/2005/8/layout/hProcess4"/>
    <dgm:cxn modelId="{42ADE42B-3E52-443D-BC99-E36D7DBC728E}" type="presParOf" srcId="{70D20036-4208-4B53-9366-D2E7A9A3EE60}" destId="{6056C867-A841-4BD9-9660-5BC98BECD552}" srcOrd="2" destOrd="0" presId="urn:microsoft.com/office/officeart/2005/8/layout/hProcess4"/>
    <dgm:cxn modelId="{2451B01A-5E74-4638-85D2-34F1049358B7}" type="presParOf" srcId="{70D20036-4208-4B53-9366-D2E7A9A3EE60}" destId="{3705F31E-1361-49C8-AC1A-02A925C29B7F}" srcOrd="3" destOrd="0" presId="urn:microsoft.com/office/officeart/2005/8/layout/hProcess4"/>
    <dgm:cxn modelId="{4041BF6F-E997-4A0D-A629-A8AD2F2F6C02}" type="presParOf" srcId="{70D20036-4208-4B53-9366-D2E7A9A3EE60}" destId="{258DD21F-CB3A-49C5-8F34-513A623C926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F7D36-B866-428C-8B28-D70882E6BC09}">
      <dsp:nvSpPr>
        <dsp:cNvPr id="0" name=""/>
        <dsp:cNvSpPr/>
      </dsp:nvSpPr>
      <dsp:spPr>
        <a:xfrm>
          <a:off x="750" y="624040"/>
          <a:ext cx="1377912" cy="1136489"/>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t>基金不超支</a:t>
          </a:r>
        </a:p>
        <a:p>
          <a:pPr marL="114300" lvl="1" indent="-114300" algn="l" defTabSz="533400">
            <a:lnSpc>
              <a:spcPct val="90000"/>
            </a:lnSpc>
            <a:spcBef>
              <a:spcPct val="0"/>
            </a:spcBef>
            <a:spcAft>
              <a:spcPct val="15000"/>
            </a:spcAft>
            <a:buChar char="•"/>
          </a:pPr>
          <a:r>
            <a:rPr lang="zh-CN" altLang="en-US" sz="1200" kern="1200" dirty="0"/>
            <a:t>使用更高效</a:t>
          </a:r>
        </a:p>
        <a:p>
          <a:pPr marL="114300" lvl="1" indent="-114300" algn="l" defTabSz="533400">
            <a:lnSpc>
              <a:spcPct val="90000"/>
            </a:lnSpc>
            <a:spcBef>
              <a:spcPct val="0"/>
            </a:spcBef>
            <a:spcAft>
              <a:spcPct val="15000"/>
            </a:spcAft>
            <a:buChar char="•"/>
          </a:pPr>
          <a:r>
            <a:rPr lang="zh-CN" altLang="en-US" sz="1200" kern="1200" dirty="0"/>
            <a:t>管理更精准</a:t>
          </a:r>
        </a:p>
      </dsp:txBody>
      <dsp:txXfrm>
        <a:off x="26904" y="650194"/>
        <a:ext cx="1325604" cy="840648"/>
      </dsp:txXfrm>
    </dsp:sp>
    <dsp:sp modelId="{BB0D6E5D-F69A-4432-BF3F-D966975ED372}">
      <dsp:nvSpPr>
        <dsp:cNvPr id="0" name=""/>
        <dsp:cNvSpPr/>
      </dsp:nvSpPr>
      <dsp:spPr>
        <a:xfrm>
          <a:off x="769272" y="873782"/>
          <a:ext cx="1550507" cy="1550507"/>
        </a:xfrm>
        <a:prstGeom prst="leftCircularArrow">
          <a:avLst>
            <a:gd name="adj1" fmla="val 3352"/>
            <a:gd name="adj2" fmla="val 414498"/>
            <a:gd name="adj3" fmla="val 2190009"/>
            <a:gd name="adj4" fmla="val 9024489"/>
            <a:gd name="adj5" fmla="val 3911"/>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535EE07D-0703-4344-B405-F94D3E897E7C}">
      <dsp:nvSpPr>
        <dsp:cNvPr id="0" name=""/>
        <dsp:cNvSpPr/>
      </dsp:nvSpPr>
      <dsp:spPr>
        <a:xfrm>
          <a:off x="306953" y="1516996"/>
          <a:ext cx="1224811" cy="48706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医保</a:t>
          </a:r>
        </a:p>
      </dsp:txBody>
      <dsp:txXfrm>
        <a:off x="321219" y="1531262"/>
        <a:ext cx="1196279" cy="458535"/>
      </dsp:txXfrm>
    </dsp:sp>
    <dsp:sp modelId="{6CC7FE64-8144-499D-AA2C-623C32320742}">
      <dsp:nvSpPr>
        <dsp:cNvPr id="0" name=""/>
        <dsp:cNvSpPr/>
      </dsp:nvSpPr>
      <dsp:spPr>
        <a:xfrm>
          <a:off x="1779285" y="624040"/>
          <a:ext cx="1377912" cy="1136489"/>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t>诊疗更规范</a:t>
          </a:r>
        </a:p>
        <a:p>
          <a:pPr marL="114300" lvl="1" indent="-114300" algn="l" defTabSz="533400">
            <a:lnSpc>
              <a:spcPct val="90000"/>
            </a:lnSpc>
            <a:spcBef>
              <a:spcPct val="0"/>
            </a:spcBef>
            <a:spcAft>
              <a:spcPct val="15000"/>
            </a:spcAft>
            <a:buChar char="•"/>
          </a:pPr>
          <a:r>
            <a:rPr lang="zh-CN" altLang="en-US" sz="1200" kern="1200" dirty="0"/>
            <a:t>支出得补偿</a:t>
          </a:r>
        </a:p>
        <a:p>
          <a:pPr marL="114300" lvl="1" indent="-114300" algn="l" defTabSz="533400">
            <a:lnSpc>
              <a:spcPct val="90000"/>
            </a:lnSpc>
            <a:spcBef>
              <a:spcPct val="0"/>
            </a:spcBef>
            <a:spcAft>
              <a:spcPct val="15000"/>
            </a:spcAft>
            <a:buChar char="•"/>
          </a:pPr>
          <a:r>
            <a:rPr lang="zh-CN" altLang="en-US" sz="1200" kern="1200" dirty="0"/>
            <a:t>技术得发展</a:t>
          </a:r>
        </a:p>
      </dsp:txBody>
      <dsp:txXfrm>
        <a:off x="1805439" y="893727"/>
        <a:ext cx="1325604" cy="840648"/>
      </dsp:txXfrm>
    </dsp:sp>
    <dsp:sp modelId="{ECF0825E-FD74-46EA-B0D2-A940BDBDEB54}">
      <dsp:nvSpPr>
        <dsp:cNvPr id="0" name=""/>
        <dsp:cNvSpPr/>
      </dsp:nvSpPr>
      <dsp:spPr>
        <a:xfrm>
          <a:off x="2536325" y="-84281"/>
          <a:ext cx="1726573" cy="1726573"/>
        </a:xfrm>
        <a:prstGeom prst="circularArrow">
          <a:avLst>
            <a:gd name="adj1" fmla="val 3011"/>
            <a:gd name="adj2" fmla="val 369234"/>
            <a:gd name="adj3" fmla="val 19455255"/>
            <a:gd name="adj4" fmla="val 12575511"/>
            <a:gd name="adj5" fmla="val 351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0F851B32-3A27-4CFB-938F-0644DF55B06E}">
      <dsp:nvSpPr>
        <dsp:cNvPr id="0" name=""/>
        <dsp:cNvSpPr/>
      </dsp:nvSpPr>
      <dsp:spPr>
        <a:xfrm>
          <a:off x="2085488" y="380506"/>
          <a:ext cx="1224811" cy="48706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医院</a:t>
          </a:r>
        </a:p>
      </dsp:txBody>
      <dsp:txXfrm>
        <a:off x="2099754" y="394772"/>
        <a:ext cx="1196279" cy="458535"/>
      </dsp:txXfrm>
    </dsp:sp>
    <dsp:sp modelId="{CA14BC30-4F31-4E83-947B-395EDF14FB8F}">
      <dsp:nvSpPr>
        <dsp:cNvPr id="0" name=""/>
        <dsp:cNvSpPr/>
      </dsp:nvSpPr>
      <dsp:spPr>
        <a:xfrm>
          <a:off x="3557820" y="624040"/>
          <a:ext cx="1377912" cy="1136489"/>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t>服务高质量</a:t>
          </a:r>
        </a:p>
        <a:p>
          <a:pPr marL="114300" lvl="1" indent="-114300" algn="l" defTabSz="533400">
            <a:lnSpc>
              <a:spcPct val="90000"/>
            </a:lnSpc>
            <a:spcBef>
              <a:spcPct val="0"/>
            </a:spcBef>
            <a:spcAft>
              <a:spcPct val="15000"/>
            </a:spcAft>
            <a:buChar char="•"/>
          </a:pPr>
          <a:r>
            <a:rPr lang="zh-CN" altLang="en-US" sz="1200" kern="1200" dirty="0"/>
            <a:t>负担得减轻</a:t>
          </a:r>
        </a:p>
        <a:p>
          <a:pPr marL="114300" lvl="1" indent="-114300" algn="l" defTabSz="533400">
            <a:lnSpc>
              <a:spcPct val="90000"/>
            </a:lnSpc>
            <a:spcBef>
              <a:spcPct val="0"/>
            </a:spcBef>
            <a:spcAft>
              <a:spcPct val="15000"/>
            </a:spcAft>
            <a:buChar char="•"/>
          </a:pPr>
          <a:r>
            <a:rPr lang="zh-CN" altLang="en-US" sz="1200" kern="1200" dirty="0"/>
            <a:t>结算更便捷</a:t>
          </a:r>
        </a:p>
      </dsp:txBody>
      <dsp:txXfrm>
        <a:off x="3583974" y="650194"/>
        <a:ext cx="1325604" cy="840648"/>
      </dsp:txXfrm>
    </dsp:sp>
    <dsp:sp modelId="{3705F31E-1361-49C8-AC1A-02A925C29B7F}">
      <dsp:nvSpPr>
        <dsp:cNvPr id="0" name=""/>
        <dsp:cNvSpPr/>
      </dsp:nvSpPr>
      <dsp:spPr>
        <a:xfrm>
          <a:off x="3864023" y="1516996"/>
          <a:ext cx="1224811" cy="48706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患者</a:t>
          </a:r>
        </a:p>
      </dsp:txBody>
      <dsp:txXfrm>
        <a:off x="3878289" y="1531262"/>
        <a:ext cx="1196279" cy="4585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2021/11/19</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2021/11/19</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1260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58037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5217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3791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4489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1597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1">
    <p:spTree>
      <p:nvGrpSpPr>
        <p:cNvPr id="1" name=""/>
        <p:cNvGrpSpPr/>
        <p:nvPr/>
      </p:nvGrpSpPr>
      <p:grpSpPr>
        <a:xfrm>
          <a:off x="0" y="0"/>
          <a:ext cx="0" cy="0"/>
          <a:chOff x="0" y="0"/>
          <a:chExt cx="0" cy="0"/>
        </a:xfrm>
      </p:grpSpPr>
      <p:sp>
        <p:nvSpPr>
          <p:cNvPr id="8" name="标题 1"/>
          <p:cNvSpPr>
            <a:spLocks noGrp="1"/>
          </p:cNvSpPr>
          <p:nvPr>
            <p:ph type="title" hasCustomPrompt="1"/>
          </p:nvPr>
        </p:nvSpPr>
        <p:spPr>
          <a:xfrm>
            <a:off x="669925" y="254000"/>
            <a:ext cx="9856543" cy="537662"/>
          </a:xfrm>
        </p:spPr>
        <p:txBody>
          <a:bodyPr>
            <a:noAutofit/>
          </a:bodyPr>
          <a:lstStyle>
            <a:lvl1pPr>
              <a:defRPr>
                <a:solidFill>
                  <a:schemeClr val="accent1"/>
                </a:solidFill>
              </a:defRPr>
            </a:lvl1pPr>
          </a:lstStyle>
          <a:p>
            <a:r>
              <a:rPr lang="zh-CN" altLang="en-US" dirty="0"/>
              <a:t>一级目录层级样式 </a:t>
            </a:r>
            <a:r>
              <a:rPr lang="en-US" altLang="zh-CN" dirty="0"/>
              <a:t>-28pt</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结束页">
    <p:spTree>
      <p:nvGrpSpPr>
        <p:cNvPr id="1" name=""/>
        <p:cNvGrpSpPr/>
        <p:nvPr/>
      </p:nvGrpSpPr>
      <p:grpSpPr>
        <a:xfrm>
          <a:off x="0" y="0"/>
          <a:ext cx="0" cy="0"/>
          <a:chOff x="0" y="0"/>
          <a:chExt cx="0" cy="0"/>
        </a:xfrm>
      </p:grpSpPr>
      <p:sp>
        <p:nvSpPr>
          <p:cNvPr id="19" name="矩形 18"/>
          <p:cNvSpPr/>
          <p:nvPr userDrawn="1"/>
        </p:nvSpPr>
        <p:spPr>
          <a:xfrm>
            <a:off x="0" y="0"/>
            <a:ext cx="12192000" cy="6858000"/>
          </a:xfrm>
          <a:prstGeom prst="rect">
            <a:avLst/>
          </a:prstGeom>
          <a:gradFill flip="none" rotWithShape="1">
            <a:gsLst>
              <a:gs pos="8000">
                <a:srgbClr val="F15A24"/>
              </a:gs>
              <a:gs pos="42000">
                <a:srgbClr val="E98A2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dirty="0"/>
          </a:p>
        </p:txBody>
      </p:sp>
      <p:pic>
        <p:nvPicPr>
          <p:cNvPr id="23" name="图片 22"/>
          <p:cNvPicPr/>
          <p:nvPr userDrawn="1"/>
        </p:nvPicPr>
        <p:blipFill>
          <a:blip r:embed="rId2"/>
          <a:stretch>
            <a:fillRect/>
          </a:stretch>
        </p:blipFill>
        <p:spPr>
          <a:xfrm>
            <a:off x="280196" y="296830"/>
            <a:ext cx="1102037" cy="702629"/>
          </a:xfrm>
          <a:prstGeom prst="rect">
            <a:avLst/>
          </a:prstGeom>
        </p:spPr>
      </p:pic>
      <p:sp>
        <p:nvSpPr>
          <p:cNvPr id="13" name="标题 1"/>
          <p:cNvSpPr>
            <a:spLocks noGrp="1"/>
          </p:cNvSpPr>
          <p:nvPr userDrawn="1">
            <p:ph type="ctrTitle" hasCustomPrompt="1"/>
          </p:nvPr>
        </p:nvSpPr>
        <p:spPr>
          <a:xfrm>
            <a:off x="6689725" y="2347609"/>
            <a:ext cx="4829175" cy="1824076"/>
          </a:xfrm>
          <a:prstGeom prst="rect">
            <a:avLst/>
          </a:prstGeom>
        </p:spPr>
        <p:txBody>
          <a:bodyPr anchor="b">
            <a:normAutofit/>
          </a:bodyPr>
          <a:lstStyle>
            <a:lvl1pPr marL="0" indent="0" algn="l">
              <a:buFont typeface="Arial" panose="020B0604020202020204" pitchFamily="34" charset="0"/>
              <a:buNone/>
              <a:defRPr sz="5400">
                <a:solidFill>
                  <a:schemeClr val="tx1"/>
                </a:solidFill>
              </a:defRPr>
            </a:lvl1pPr>
          </a:lstStyle>
          <a:p>
            <a:r>
              <a:rPr lang="zh-CN" altLang="en-US" dirty="0"/>
              <a:t>单击此处添加文本</a:t>
            </a:r>
            <a:r>
              <a:rPr lang="en-US" altLang="zh-CN" dirty="0"/>
              <a:t>-54pt</a:t>
            </a:r>
            <a:endParaRPr lang="zh-CN" altLang="en-US" dirty="0"/>
          </a:p>
        </p:txBody>
      </p:sp>
      <p:pic>
        <p:nvPicPr>
          <p:cNvPr id="7" name="图片 6"/>
          <p:cNvPicPr>
            <a:picLocks noChangeAspect="1"/>
          </p:cNvPicPr>
          <p:nvPr userDrawn="1"/>
        </p:nvPicPr>
        <p:blipFill>
          <a:blip r:embed="rId3" cstate="print"/>
          <a:stretch>
            <a:fillRect/>
          </a:stretch>
        </p:blipFill>
        <p:spPr>
          <a:xfrm>
            <a:off x="8438447" y="296830"/>
            <a:ext cx="3129280" cy="996122"/>
          </a:xfrm>
          <a:prstGeom prst="rect">
            <a:avLst/>
          </a:prstGeom>
        </p:spPr>
      </p:pic>
      <p:pic>
        <p:nvPicPr>
          <p:cNvPr id="2" name="图片 1"/>
          <p:cNvPicPr>
            <a:picLocks noChangeAspect="1"/>
          </p:cNvPicPr>
          <p:nvPr userDrawn="1"/>
        </p:nvPicPr>
        <p:blipFill>
          <a:blip r:embed="rId4" cstate="print"/>
          <a:stretch>
            <a:fillRect/>
          </a:stretch>
        </p:blipFill>
        <p:spPr>
          <a:xfrm>
            <a:off x="9591040" y="6090985"/>
            <a:ext cx="1976687" cy="428309"/>
          </a:xfrm>
          <a:prstGeom prst="rect">
            <a:avLst/>
          </a:prstGeom>
        </p:spPr>
      </p:pic>
      <p:pic>
        <p:nvPicPr>
          <p:cNvPr id="10" name="图片 9"/>
          <p:cNvPicPr>
            <a:picLocks noChangeAspect="1"/>
          </p:cNvPicPr>
          <p:nvPr userDrawn="1"/>
        </p:nvPicPr>
        <p:blipFill>
          <a:blip r:embed="rId5" cstate="print"/>
          <a:stretch>
            <a:fillRect/>
          </a:stretch>
        </p:blipFill>
        <p:spPr>
          <a:xfrm>
            <a:off x="-2328" y="1"/>
            <a:ext cx="6283275" cy="685799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空白-2">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alphaModFix amt="20000"/>
          </a:blip>
          <a:srcRect l="18927" b="6770"/>
          <a:stretch>
            <a:fillRect/>
          </a:stretch>
        </p:blipFill>
        <p:spPr>
          <a:xfrm>
            <a:off x="0" y="496818"/>
            <a:ext cx="5143646" cy="6355396"/>
          </a:xfrm>
          <a:prstGeom prst="rect">
            <a:avLst/>
          </a:prstGeom>
        </p:spPr>
      </p:pic>
      <p:pic>
        <p:nvPicPr>
          <p:cNvPr id="7" name="图片 6"/>
          <p:cNvPicPr/>
          <p:nvPr userDrawn="1"/>
        </p:nvPicPr>
        <p:blipFill>
          <a:blip r:embed="rId3"/>
          <a:stretch>
            <a:fillRect/>
          </a:stretch>
        </p:blipFill>
        <p:spPr>
          <a:xfrm>
            <a:off x="10526468" y="197316"/>
            <a:ext cx="992432" cy="50753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首页">
    <p:spTree>
      <p:nvGrpSpPr>
        <p:cNvPr id="1" name=""/>
        <p:cNvGrpSpPr/>
        <p:nvPr/>
      </p:nvGrpSpPr>
      <p:grpSpPr>
        <a:xfrm>
          <a:off x="0" y="0"/>
          <a:ext cx="0" cy="0"/>
          <a:chOff x="0" y="0"/>
          <a:chExt cx="0" cy="0"/>
        </a:xfrm>
      </p:grpSpPr>
      <p:sp>
        <p:nvSpPr>
          <p:cNvPr id="14" name="矩形 13"/>
          <p:cNvSpPr/>
          <p:nvPr userDrawn="1"/>
        </p:nvSpPr>
        <p:spPr>
          <a:xfrm>
            <a:off x="0" y="1"/>
            <a:ext cx="12192000" cy="6858000"/>
          </a:xfrm>
          <a:prstGeom prst="rect">
            <a:avLst/>
          </a:prstGeom>
          <a:gradFill flip="none" rotWithShape="1">
            <a:gsLst>
              <a:gs pos="8000">
                <a:srgbClr val="F15A24"/>
              </a:gs>
              <a:gs pos="42000">
                <a:srgbClr val="E98A2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dirty="0"/>
          </a:p>
        </p:txBody>
      </p:sp>
      <p:pic>
        <p:nvPicPr>
          <p:cNvPr id="19" name="图片 18"/>
          <p:cNvPicPr>
            <a:picLocks noChangeAspect="1"/>
          </p:cNvPicPr>
          <p:nvPr userDrawn="1"/>
        </p:nvPicPr>
        <p:blipFill rotWithShape="1">
          <a:blip r:embed="rId2" cstate="print"/>
          <a:srcRect/>
          <a:stretch>
            <a:fillRect/>
          </a:stretch>
        </p:blipFill>
        <p:spPr>
          <a:xfrm>
            <a:off x="-5080" y="1"/>
            <a:ext cx="5564667" cy="6857999"/>
          </a:xfrm>
          <a:prstGeom prst="rect">
            <a:avLst/>
          </a:prstGeom>
        </p:spPr>
      </p:pic>
      <p:pic>
        <p:nvPicPr>
          <p:cNvPr id="16" name="图片 15"/>
          <p:cNvPicPr/>
          <p:nvPr userDrawn="1"/>
        </p:nvPicPr>
        <p:blipFill>
          <a:blip r:embed="rId3"/>
          <a:stretch>
            <a:fillRect/>
          </a:stretch>
        </p:blipFill>
        <p:spPr>
          <a:xfrm>
            <a:off x="280196" y="296830"/>
            <a:ext cx="1102037" cy="702629"/>
          </a:xfrm>
          <a:prstGeom prst="rect">
            <a:avLst/>
          </a:prstGeom>
        </p:spPr>
      </p:pic>
      <p:sp>
        <p:nvSpPr>
          <p:cNvPr id="12" name="文本占位符 13" hidden="1"/>
          <p:cNvSpPr>
            <a:spLocks noGrp="1"/>
          </p:cNvSpPr>
          <p:nvPr userDrawn="1">
            <p:ph type="body" sz="quarter" idx="10" hasCustomPrompt="1"/>
          </p:nvPr>
        </p:nvSpPr>
        <p:spPr>
          <a:xfrm>
            <a:off x="6874250" y="5543872"/>
            <a:ext cx="4646237" cy="261616"/>
          </a:xfrm>
        </p:spPr>
        <p:txBody>
          <a:bodyPr vert="horz" anchor="ctr">
            <a:noAutofit/>
          </a:bodyPr>
          <a:lstStyle>
            <a:lvl1pPr marL="0" indent="0" algn="r">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
        <p:nvSpPr>
          <p:cNvPr id="13" name="文本占位符 13" hidden="1"/>
          <p:cNvSpPr>
            <a:spLocks noGrp="1"/>
          </p:cNvSpPr>
          <p:nvPr userDrawn="1">
            <p:ph type="body" sz="quarter" idx="11" hasCustomPrompt="1"/>
          </p:nvPr>
        </p:nvSpPr>
        <p:spPr>
          <a:xfrm>
            <a:off x="6874250" y="5840143"/>
            <a:ext cx="4646237" cy="261616"/>
          </a:xfrm>
        </p:spPr>
        <p:txBody>
          <a:bodyPr vert="horz" anchor="ctr">
            <a:noAutofit/>
          </a:bodyPr>
          <a:lstStyle>
            <a:lvl1pPr marL="0" indent="0" algn="r">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
        <p:nvSpPr>
          <p:cNvPr id="84" name="标题 1"/>
          <p:cNvSpPr>
            <a:spLocks noGrp="1"/>
          </p:cNvSpPr>
          <p:nvPr>
            <p:ph type="ctrTitle" hasCustomPrompt="1"/>
          </p:nvPr>
        </p:nvSpPr>
        <p:spPr>
          <a:xfrm>
            <a:off x="5778500" y="1919415"/>
            <a:ext cx="5855716" cy="1807029"/>
          </a:xfrm>
          <a:prstGeom prst="rect">
            <a:avLst/>
          </a:prstGeom>
        </p:spPr>
        <p:txBody>
          <a:bodyPr anchor="b">
            <a:noAutofit/>
          </a:bodyPr>
          <a:lstStyle>
            <a:lvl1pPr algn="ctr">
              <a:lnSpc>
                <a:spcPct val="120000"/>
              </a:lnSpc>
              <a:defRPr sz="4400">
                <a:solidFill>
                  <a:schemeClr val="tx1"/>
                </a:solidFill>
              </a:defRPr>
            </a:lvl1pPr>
          </a:lstStyle>
          <a:p>
            <a:r>
              <a:rPr lang="zh-CN" altLang="en-US" dirty="0"/>
              <a:t>此处添加标题 </a:t>
            </a:r>
            <a:r>
              <a:rPr lang="en-US" altLang="zh-CN" dirty="0"/>
              <a:t>– 44pt</a:t>
            </a:r>
            <a:endParaRPr lang="zh-CN" altLang="en-US" dirty="0"/>
          </a:p>
        </p:txBody>
      </p:sp>
      <p:pic>
        <p:nvPicPr>
          <p:cNvPr id="17" name="图片 16"/>
          <p:cNvPicPr>
            <a:picLocks noChangeAspect="1"/>
          </p:cNvPicPr>
          <p:nvPr userDrawn="1"/>
        </p:nvPicPr>
        <p:blipFill>
          <a:blip r:embed="rId4" cstate="print"/>
          <a:stretch>
            <a:fillRect/>
          </a:stretch>
        </p:blipFill>
        <p:spPr>
          <a:xfrm>
            <a:off x="8438447" y="296830"/>
            <a:ext cx="3129280" cy="996122"/>
          </a:xfrm>
          <a:prstGeom prst="rect">
            <a:avLst/>
          </a:prstGeom>
        </p:spPr>
      </p:pic>
      <p:pic>
        <p:nvPicPr>
          <p:cNvPr id="18" name="图片 17"/>
          <p:cNvPicPr>
            <a:picLocks noChangeAspect="1"/>
          </p:cNvPicPr>
          <p:nvPr userDrawn="1"/>
        </p:nvPicPr>
        <p:blipFill>
          <a:blip r:embed="rId5" cstate="print"/>
          <a:stretch>
            <a:fillRect/>
          </a:stretch>
        </p:blipFill>
        <p:spPr>
          <a:xfrm>
            <a:off x="9591040" y="6090985"/>
            <a:ext cx="1976687" cy="4283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目录-1">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cstate="print">
            <a:alphaModFix amt="20000"/>
          </a:blip>
          <a:srcRect l="18927" b="6770"/>
          <a:stretch>
            <a:fillRect/>
          </a:stretch>
        </p:blipFill>
        <p:spPr>
          <a:xfrm>
            <a:off x="0" y="496818"/>
            <a:ext cx="5143646" cy="6355396"/>
          </a:xfrm>
          <a:prstGeom prst="rect">
            <a:avLst/>
          </a:prstGeom>
        </p:spPr>
      </p:pic>
      <p:sp>
        <p:nvSpPr>
          <p:cNvPr id="3" name="文本占位符 2"/>
          <p:cNvSpPr>
            <a:spLocks noGrp="1"/>
          </p:cNvSpPr>
          <p:nvPr>
            <p:ph type="body" sz="quarter" idx="10" hasCustomPrompt="1"/>
          </p:nvPr>
        </p:nvSpPr>
        <p:spPr>
          <a:xfrm>
            <a:off x="4987233" y="2039852"/>
            <a:ext cx="642375" cy="580415"/>
          </a:xfrm>
        </p:spPr>
        <p:txBody>
          <a:bodyPr anchor="ctr"/>
          <a:lstStyle>
            <a:lvl1pPr marL="0" indent="0" algn="r">
              <a:lnSpc>
                <a:spcPct val="100000"/>
              </a:lnSpc>
              <a:spcBef>
                <a:spcPts val="0"/>
              </a:spcBef>
              <a:buNone/>
              <a:defRPr sz="3200" b="1" u="sng">
                <a:solidFill>
                  <a:schemeClr val="accent1"/>
                </a:solidFill>
              </a:defRPr>
            </a:lvl1pPr>
            <a:lvl2pPr>
              <a:buNone/>
              <a:defRPr>
                <a:solidFill>
                  <a:schemeClr val="tx1">
                    <a:lumMod val="65000"/>
                    <a:lumOff val="35000"/>
                  </a:schemeClr>
                </a:solidFill>
              </a:defRPr>
            </a:lvl2pPr>
            <a:lvl3pPr>
              <a:buNone/>
              <a:defRPr>
                <a:solidFill>
                  <a:schemeClr val="tx1">
                    <a:lumMod val="65000"/>
                    <a:lumOff val="35000"/>
                  </a:schemeClr>
                </a:solidFill>
              </a:defRPr>
            </a:lvl3pPr>
            <a:lvl4pPr>
              <a:buNone/>
              <a:defRPr>
                <a:solidFill>
                  <a:schemeClr val="tx1">
                    <a:lumMod val="65000"/>
                    <a:lumOff val="35000"/>
                  </a:schemeClr>
                </a:solidFill>
              </a:defRPr>
            </a:lvl4pPr>
            <a:lvl5pPr>
              <a:buNone/>
              <a:defRPr>
                <a:solidFill>
                  <a:schemeClr val="tx1">
                    <a:lumMod val="65000"/>
                    <a:lumOff val="35000"/>
                  </a:schemeClr>
                </a:solidFill>
              </a:defRPr>
            </a:lvl5pPr>
          </a:lstStyle>
          <a:p>
            <a:pPr lvl="0"/>
            <a:r>
              <a:rPr lang="en-US" altLang="zh-CN" dirty="0"/>
              <a:t>1</a:t>
            </a:r>
            <a:endParaRPr lang="zh-CN" altLang="en-US" dirty="0"/>
          </a:p>
        </p:txBody>
      </p:sp>
      <p:sp>
        <p:nvSpPr>
          <p:cNvPr id="5" name="文本占位符 4"/>
          <p:cNvSpPr>
            <a:spLocks noGrp="1"/>
          </p:cNvSpPr>
          <p:nvPr>
            <p:ph type="body" sz="quarter" idx="11" hasCustomPrompt="1"/>
          </p:nvPr>
        </p:nvSpPr>
        <p:spPr>
          <a:xfrm>
            <a:off x="5822423" y="2040341"/>
            <a:ext cx="3495914" cy="579438"/>
          </a:xfrm>
        </p:spPr>
        <p:txBody>
          <a:bodyPr anchor="ctr">
            <a:noAutofit/>
          </a:bodyPr>
          <a:lstStyle>
            <a:lvl1pPr marL="0" indent="0">
              <a:lnSpc>
                <a:spcPct val="100000"/>
              </a:lnSpc>
              <a:spcBef>
                <a:spcPts val="0"/>
              </a:spcBef>
              <a:buNone/>
              <a:defRPr sz="2400">
                <a:solidFill>
                  <a:schemeClr val="accent1"/>
                </a:solidFill>
              </a:defRPr>
            </a:lvl1pPr>
            <a:lvl2pPr>
              <a:buNone/>
              <a:defRPr sz="2400">
                <a:solidFill>
                  <a:schemeClr val="tx1">
                    <a:lumMod val="65000"/>
                    <a:lumOff val="35000"/>
                  </a:schemeClr>
                </a:solidFill>
              </a:defRPr>
            </a:lvl2pPr>
            <a:lvl3pPr>
              <a:buNone/>
              <a:defRPr sz="2400">
                <a:solidFill>
                  <a:schemeClr val="tx1">
                    <a:lumMod val="65000"/>
                    <a:lumOff val="35000"/>
                  </a:schemeClr>
                </a:solidFill>
              </a:defRPr>
            </a:lvl3pPr>
            <a:lvl4pPr>
              <a:buNone/>
              <a:defRPr sz="2400">
                <a:solidFill>
                  <a:schemeClr val="tx1">
                    <a:lumMod val="65000"/>
                    <a:lumOff val="35000"/>
                  </a:schemeClr>
                </a:solidFill>
              </a:defRPr>
            </a:lvl4pPr>
            <a:lvl5pPr>
              <a:buNone/>
              <a:defRPr sz="2400">
                <a:solidFill>
                  <a:schemeClr val="tx1">
                    <a:lumMod val="65000"/>
                    <a:lumOff val="35000"/>
                  </a:schemeClr>
                </a:solidFill>
              </a:defRPr>
            </a:lvl5pPr>
          </a:lstStyle>
          <a:p>
            <a:pPr lvl="0"/>
            <a:r>
              <a:rPr lang="zh-CN" altLang="en-US" dirty="0"/>
              <a:t>一级目录层级样式 </a:t>
            </a:r>
            <a:r>
              <a:rPr lang="en-US" altLang="zh-CN" dirty="0"/>
              <a:t>-24pt</a:t>
            </a:r>
          </a:p>
        </p:txBody>
      </p:sp>
      <p:sp>
        <p:nvSpPr>
          <p:cNvPr id="14" name="文本占位符 2"/>
          <p:cNvSpPr>
            <a:spLocks noGrp="1"/>
          </p:cNvSpPr>
          <p:nvPr>
            <p:ph type="body" sz="quarter" idx="12" hasCustomPrompt="1"/>
          </p:nvPr>
        </p:nvSpPr>
        <p:spPr>
          <a:xfrm>
            <a:off x="4987233" y="2766429"/>
            <a:ext cx="642375" cy="580415"/>
          </a:xfrm>
        </p:spPr>
        <p:txBody>
          <a:bodyPr anchor="ctr"/>
          <a:lstStyle>
            <a:lvl1pPr marL="0" indent="0" algn="r">
              <a:lnSpc>
                <a:spcPct val="100000"/>
              </a:lnSpc>
              <a:spcBef>
                <a:spcPts val="0"/>
              </a:spcBef>
              <a:buNone/>
              <a:defRPr sz="3200" b="1">
                <a:solidFill>
                  <a:schemeClr val="tx1">
                    <a:lumMod val="65000"/>
                    <a:lumOff val="35000"/>
                  </a:schemeClr>
                </a:solidFill>
              </a:defRPr>
            </a:lvl1pPr>
            <a:lvl2pPr>
              <a:buNone/>
              <a:defRPr>
                <a:solidFill>
                  <a:schemeClr val="tx1">
                    <a:lumMod val="65000"/>
                    <a:lumOff val="35000"/>
                  </a:schemeClr>
                </a:solidFill>
              </a:defRPr>
            </a:lvl2pPr>
            <a:lvl3pPr>
              <a:buNone/>
              <a:defRPr>
                <a:solidFill>
                  <a:schemeClr val="tx1">
                    <a:lumMod val="65000"/>
                    <a:lumOff val="35000"/>
                  </a:schemeClr>
                </a:solidFill>
              </a:defRPr>
            </a:lvl3pPr>
            <a:lvl4pPr>
              <a:buNone/>
              <a:defRPr>
                <a:solidFill>
                  <a:schemeClr val="tx1">
                    <a:lumMod val="65000"/>
                    <a:lumOff val="35000"/>
                  </a:schemeClr>
                </a:solidFill>
              </a:defRPr>
            </a:lvl4pPr>
            <a:lvl5pPr>
              <a:buNone/>
              <a:defRPr>
                <a:solidFill>
                  <a:schemeClr val="tx1">
                    <a:lumMod val="65000"/>
                    <a:lumOff val="35000"/>
                  </a:schemeClr>
                </a:solidFill>
              </a:defRPr>
            </a:lvl5pPr>
          </a:lstStyle>
          <a:p>
            <a:pPr lvl="0"/>
            <a:r>
              <a:rPr lang="en-US" altLang="zh-CN" dirty="0"/>
              <a:t>2</a:t>
            </a:r>
            <a:endParaRPr lang="zh-CN" altLang="en-US" dirty="0"/>
          </a:p>
        </p:txBody>
      </p:sp>
      <p:sp>
        <p:nvSpPr>
          <p:cNvPr id="15" name="文本占位符 4"/>
          <p:cNvSpPr>
            <a:spLocks noGrp="1"/>
          </p:cNvSpPr>
          <p:nvPr>
            <p:ph type="body" sz="quarter" idx="13" hasCustomPrompt="1"/>
          </p:nvPr>
        </p:nvSpPr>
        <p:spPr>
          <a:xfrm>
            <a:off x="5822423" y="2766918"/>
            <a:ext cx="3495914" cy="579438"/>
          </a:xfrm>
        </p:spPr>
        <p:txBody>
          <a:bodyPr anchor="ctr">
            <a:noAutofit/>
          </a:bodyPr>
          <a:lstStyle>
            <a:lvl1pPr marL="0" indent="0">
              <a:lnSpc>
                <a:spcPct val="100000"/>
              </a:lnSpc>
              <a:spcBef>
                <a:spcPts val="0"/>
              </a:spcBef>
              <a:buNone/>
              <a:defRPr sz="2400">
                <a:solidFill>
                  <a:schemeClr val="tx1">
                    <a:lumMod val="65000"/>
                    <a:lumOff val="35000"/>
                  </a:schemeClr>
                </a:solidFill>
              </a:defRPr>
            </a:lvl1pPr>
            <a:lvl2pPr>
              <a:buNone/>
              <a:defRPr sz="2400">
                <a:solidFill>
                  <a:schemeClr val="tx1">
                    <a:lumMod val="65000"/>
                    <a:lumOff val="35000"/>
                  </a:schemeClr>
                </a:solidFill>
              </a:defRPr>
            </a:lvl2pPr>
            <a:lvl3pPr>
              <a:buNone/>
              <a:defRPr sz="2400">
                <a:solidFill>
                  <a:schemeClr val="tx1">
                    <a:lumMod val="65000"/>
                    <a:lumOff val="35000"/>
                  </a:schemeClr>
                </a:solidFill>
              </a:defRPr>
            </a:lvl3pPr>
            <a:lvl4pPr>
              <a:buNone/>
              <a:defRPr sz="2400">
                <a:solidFill>
                  <a:schemeClr val="tx1">
                    <a:lumMod val="65000"/>
                    <a:lumOff val="35000"/>
                  </a:schemeClr>
                </a:solidFill>
              </a:defRPr>
            </a:lvl4pPr>
            <a:lvl5pPr>
              <a:buNone/>
              <a:defRPr sz="2400">
                <a:solidFill>
                  <a:schemeClr val="tx1">
                    <a:lumMod val="65000"/>
                    <a:lumOff val="35000"/>
                  </a:schemeClr>
                </a:solidFill>
              </a:defRPr>
            </a:lvl5pPr>
          </a:lstStyle>
          <a:p>
            <a:pPr lvl="0"/>
            <a:r>
              <a:rPr lang="zh-CN" altLang="en-US" dirty="0"/>
              <a:t>一级目录层级样式 </a:t>
            </a:r>
            <a:r>
              <a:rPr lang="en-US" altLang="zh-CN" dirty="0"/>
              <a:t>-24pt</a:t>
            </a:r>
          </a:p>
        </p:txBody>
      </p:sp>
      <p:sp>
        <p:nvSpPr>
          <p:cNvPr id="19" name="文本占位符 2"/>
          <p:cNvSpPr>
            <a:spLocks noGrp="1"/>
          </p:cNvSpPr>
          <p:nvPr>
            <p:ph type="body" sz="quarter" idx="14" hasCustomPrompt="1"/>
          </p:nvPr>
        </p:nvSpPr>
        <p:spPr>
          <a:xfrm>
            <a:off x="4987233" y="3494960"/>
            <a:ext cx="642375" cy="580415"/>
          </a:xfrm>
        </p:spPr>
        <p:txBody>
          <a:bodyPr anchor="ctr"/>
          <a:lstStyle>
            <a:lvl1pPr marL="0" indent="0" algn="r">
              <a:lnSpc>
                <a:spcPct val="100000"/>
              </a:lnSpc>
              <a:spcBef>
                <a:spcPts val="0"/>
              </a:spcBef>
              <a:buNone/>
              <a:defRPr sz="3200" b="1">
                <a:solidFill>
                  <a:schemeClr val="tx1">
                    <a:lumMod val="65000"/>
                    <a:lumOff val="35000"/>
                  </a:schemeClr>
                </a:solidFill>
              </a:defRPr>
            </a:lvl1pPr>
            <a:lvl2pPr>
              <a:buNone/>
              <a:defRPr>
                <a:solidFill>
                  <a:schemeClr val="tx1">
                    <a:lumMod val="65000"/>
                    <a:lumOff val="35000"/>
                  </a:schemeClr>
                </a:solidFill>
              </a:defRPr>
            </a:lvl2pPr>
            <a:lvl3pPr>
              <a:buNone/>
              <a:defRPr>
                <a:solidFill>
                  <a:schemeClr val="tx1">
                    <a:lumMod val="65000"/>
                    <a:lumOff val="35000"/>
                  </a:schemeClr>
                </a:solidFill>
              </a:defRPr>
            </a:lvl3pPr>
            <a:lvl4pPr>
              <a:buNone/>
              <a:defRPr>
                <a:solidFill>
                  <a:schemeClr val="tx1">
                    <a:lumMod val="65000"/>
                    <a:lumOff val="35000"/>
                  </a:schemeClr>
                </a:solidFill>
              </a:defRPr>
            </a:lvl4pPr>
            <a:lvl5pPr>
              <a:buNone/>
              <a:defRPr>
                <a:solidFill>
                  <a:schemeClr val="tx1">
                    <a:lumMod val="65000"/>
                    <a:lumOff val="35000"/>
                  </a:schemeClr>
                </a:solidFill>
              </a:defRPr>
            </a:lvl5pPr>
          </a:lstStyle>
          <a:p>
            <a:pPr lvl="0"/>
            <a:r>
              <a:rPr lang="en-US" altLang="zh-CN" dirty="0"/>
              <a:t>3</a:t>
            </a:r>
            <a:endParaRPr lang="zh-CN" altLang="en-US" dirty="0"/>
          </a:p>
        </p:txBody>
      </p:sp>
      <p:sp>
        <p:nvSpPr>
          <p:cNvPr id="20" name="文本占位符 4"/>
          <p:cNvSpPr>
            <a:spLocks noGrp="1"/>
          </p:cNvSpPr>
          <p:nvPr>
            <p:ph type="body" sz="quarter" idx="15" hasCustomPrompt="1"/>
          </p:nvPr>
        </p:nvSpPr>
        <p:spPr>
          <a:xfrm>
            <a:off x="5822423" y="3495449"/>
            <a:ext cx="3495914" cy="579438"/>
          </a:xfrm>
        </p:spPr>
        <p:txBody>
          <a:bodyPr anchor="ctr">
            <a:noAutofit/>
          </a:bodyPr>
          <a:lstStyle>
            <a:lvl1pPr marL="0" indent="0">
              <a:lnSpc>
                <a:spcPct val="100000"/>
              </a:lnSpc>
              <a:spcBef>
                <a:spcPts val="0"/>
              </a:spcBef>
              <a:buNone/>
              <a:defRPr sz="2400">
                <a:solidFill>
                  <a:schemeClr val="tx1">
                    <a:lumMod val="65000"/>
                    <a:lumOff val="35000"/>
                  </a:schemeClr>
                </a:solidFill>
              </a:defRPr>
            </a:lvl1pPr>
            <a:lvl2pPr>
              <a:buNone/>
              <a:defRPr sz="2400">
                <a:solidFill>
                  <a:schemeClr val="tx1">
                    <a:lumMod val="65000"/>
                    <a:lumOff val="35000"/>
                  </a:schemeClr>
                </a:solidFill>
              </a:defRPr>
            </a:lvl2pPr>
            <a:lvl3pPr>
              <a:buNone/>
              <a:defRPr sz="2400">
                <a:solidFill>
                  <a:schemeClr val="tx1">
                    <a:lumMod val="65000"/>
                    <a:lumOff val="35000"/>
                  </a:schemeClr>
                </a:solidFill>
              </a:defRPr>
            </a:lvl3pPr>
            <a:lvl4pPr>
              <a:buNone/>
              <a:defRPr sz="2400">
                <a:solidFill>
                  <a:schemeClr val="tx1">
                    <a:lumMod val="65000"/>
                    <a:lumOff val="35000"/>
                  </a:schemeClr>
                </a:solidFill>
              </a:defRPr>
            </a:lvl4pPr>
            <a:lvl5pPr>
              <a:buNone/>
              <a:defRPr sz="2400">
                <a:solidFill>
                  <a:schemeClr val="tx1">
                    <a:lumMod val="65000"/>
                    <a:lumOff val="35000"/>
                  </a:schemeClr>
                </a:solidFill>
              </a:defRPr>
            </a:lvl5pPr>
          </a:lstStyle>
          <a:p>
            <a:pPr lvl="0"/>
            <a:r>
              <a:rPr lang="zh-CN" altLang="en-US" dirty="0"/>
              <a:t>一级目录层级样式 </a:t>
            </a:r>
            <a:r>
              <a:rPr lang="en-US" altLang="zh-CN" dirty="0"/>
              <a:t>-24pt</a:t>
            </a:r>
          </a:p>
        </p:txBody>
      </p:sp>
      <p:sp>
        <p:nvSpPr>
          <p:cNvPr id="21" name="文本占位符 2"/>
          <p:cNvSpPr>
            <a:spLocks noGrp="1"/>
          </p:cNvSpPr>
          <p:nvPr>
            <p:ph type="body" sz="quarter" idx="16" hasCustomPrompt="1"/>
          </p:nvPr>
        </p:nvSpPr>
        <p:spPr>
          <a:xfrm>
            <a:off x="4987233" y="4223002"/>
            <a:ext cx="642375" cy="580415"/>
          </a:xfrm>
        </p:spPr>
        <p:txBody>
          <a:bodyPr anchor="ctr"/>
          <a:lstStyle>
            <a:lvl1pPr marL="0" indent="0" algn="r">
              <a:lnSpc>
                <a:spcPct val="100000"/>
              </a:lnSpc>
              <a:spcBef>
                <a:spcPts val="0"/>
              </a:spcBef>
              <a:buNone/>
              <a:defRPr sz="3200" b="1">
                <a:solidFill>
                  <a:schemeClr val="tx1">
                    <a:lumMod val="65000"/>
                    <a:lumOff val="35000"/>
                  </a:schemeClr>
                </a:solidFill>
              </a:defRPr>
            </a:lvl1pPr>
            <a:lvl2pPr>
              <a:buNone/>
              <a:defRPr>
                <a:solidFill>
                  <a:schemeClr val="tx1">
                    <a:lumMod val="65000"/>
                    <a:lumOff val="35000"/>
                  </a:schemeClr>
                </a:solidFill>
              </a:defRPr>
            </a:lvl2pPr>
            <a:lvl3pPr>
              <a:buNone/>
              <a:defRPr>
                <a:solidFill>
                  <a:schemeClr val="tx1">
                    <a:lumMod val="65000"/>
                    <a:lumOff val="35000"/>
                  </a:schemeClr>
                </a:solidFill>
              </a:defRPr>
            </a:lvl3pPr>
            <a:lvl4pPr>
              <a:buNone/>
              <a:defRPr>
                <a:solidFill>
                  <a:schemeClr val="tx1">
                    <a:lumMod val="65000"/>
                    <a:lumOff val="35000"/>
                  </a:schemeClr>
                </a:solidFill>
              </a:defRPr>
            </a:lvl4pPr>
            <a:lvl5pPr>
              <a:buNone/>
              <a:defRPr>
                <a:solidFill>
                  <a:schemeClr val="tx1">
                    <a:lumMod val="65000"/>
                    <a:lumOff val="35000"/>
                  </a:schemeClr>
                </a:solidFill>
              </a:defRPr>
            </a:lvl5pPr>
          </a:lstStyle>
          <a:p>
            <a:pPr lvl="0"/>
            <a:r>
              <a:rPr lang="en-US" altLang="zh-CN" dirty="0"/>
              <a:t>4</a:t>
            </a:r>
            <a:endParaRPr lang="zh-CN" altLang="en-US" dirty="0"/>
          </a:p>
        </p:txBody>
      </p:sp>
      <p:sp>
        <p:nvSpPr>
          <p:cNvPr id="22" name="文本占位符 4"/>
          <p:cNvSpPr>
            <a:spLocks noGrp="1"/>
          </p:cNvSpPr>
          <p:nvPr>
            <p:ph type="body" sz="quarter" idx="17" hasCustomPrompt="1"/>
          </p:nvPr>
        </p:nvSpPr>
        <p:spPr>
          <a:xfrm>
            <a:off x="5822423" y="4223491"/>
            <a:ext cx="3495914" cy="579438"/>
          </a:xfrm>
        </p:spPr>
        <p:txBody>
          <a:bodyPr anchor="ctr">
            <a:noAutofit/>
          </a:bodyPr>
          <a:lstStyle>
            <a:lvl1pPr marL="0" indent="0">
              <a:lnSpc>
                <a:spcPct val="100000"/>
              </a:lnSpc>
              <a:spcBef>
                <a:spcPts val="0"/>
              </a:spcBef>
              <a:buNone/>
              <a:defRPr sz="2400">
                <a:solidFill>
                  <a:schemeClr val="tx1">
                    <a:lumMod val="65000"/>
                    <a:lumOff val="35000"/>
                  </a:schemeClr>
                </a:solidFill>
              </a:defRPr>
            </a:lvl1pPr>
            <a:lvl2pPr>
              <a:buNone/>
              <a:defRPr sz="2400">
                <a:solidFill>
                  <a:schemeClr val="tx1">
                    <a:lumMod val="65000"/>
                    <a:lumOff val="35000"/>
                  </a:schemeClr>
                </a:solidFill>
              </a:defRPr>
            </a:lvl2pPr>
            <a:lvl3pPr>
              <a:buNone/>
              <a:defRPr sz="2400">
                <a:solidFill>
                  <a:schemeClr val="tx1">
                    <a:lumMod val="65000"/>
                    <a:lumOff val="35000"/>
                  </a:schemeClr>
                </a:solidFill>
              </a:defRPr>
            </a:lvl3pPr>
            <a:lvl4pPr>
              <a:buNone/>
              <a:defRPr sz="2400">
                <a:solidFill>
                  <a:schemeClr val="tx1">
                    <a:lumMod val="65000"/>
                    <a:lumOff val="35000"/>
                  </a:schemeClr>
                </a:solidFill>
              </a:defRPr>
            </a:lvl4pPr>
            <a:lvl5pPr>
              <a:buNone/>
              <a:defRPr sz="2400">
                <a:solidFill>
                  <a:schemeClr val="tx1">
                    <a:lumMod val="65000"/>
                    <a:lumOff val="35000"/>
                  </a:schemeClr>
                </a:solidFill>
              </a:defRPr>
            </a:lvl5pPr>
          </a:lstStyle>
          <a:p>
            <a:pPr lvl="0"/>
            <a:r>
              <a:rPr lang="zh-CN" altLang="en-US" dirty="0"/>
              <a:t>一级目录层级样式 </a:t>
            </a:r>
            <a:r>
              <a:rPr lang="en-US" altLang="zh-CN" dirty="0"/>
              <a:t>-24pt</a:t>
            </a:r>
          </a:p>
        </p:txBody>
      </p:sp>
      <p:sp>
        <p:nvSpPr>
          <p:cNvPr id="23" name="文本占位符 2"/>
          <p:cNvSpPr>
            <a:spLocks noGrp="1"/>
          </p:cNvSpPr>
          <p:nvPr>
            <p:ph type="body" sz="quarter" idx="18" hasCustomPrompt="1"/>
          </p:nvPr>
        </p:nvSpPr>
        <p:spPr>
          <a:xfrm>
            <a:off x="4987233" y="4950555"/>
            <a:ext cx="642375" cy="580415"/>
          </a:xfrm>
        </p:spPr>
        <p:txBody>
          <a:bodyPr anchor="ctr"/>
          <a:lstStyle>
            <a:lvl1pPr marL="0" indent="0" algn="r">
              <a:lnSpc>
                <a:spcPct val="100000"/>
              </a:lnSpc>
              <a:spcBef>
                <a:spcPts val="0"/>
              </a:spcBef>
              <a:buNone/>
              <a:defRPr sz="3200" b="1">
                <a:solidFill>
                  <a:schemeClr val="tx1">
                    <a:lumMod val="65000"/>
                    <a:lumOff val="35000"/>
                  </a:schemeClr>
                </a:solidFill>
              </a:defRPr>
            </a:lvl1pPr>
            <a:lvl2pPr>
              <a:buNone/>
              <a:defRPr>
                <a:solidFill>
                  <a:schemeClr val="tx1">
                    <a:lumMod val="65000"/>
                    <a:lumOff val="35000"/>
                  </a:schemeClr>
                </a:solidFill>
              </a:defRPr>
            </a:lvl2pPr>
            <a:lvl3pPr>
              <a:buNone/>
              <a:defRPr>
                <a:solidFill>
                  <a:schemeClr val="tx1">
                    <a:lumMod val="65000"/>
                    <a:lumOff val="35000"/>
                  </a:schemeClr>
                </a:solidFill>
              </a:defRPr>
            </a:lvl3pPr>
            <a:lvl4pPr>
              <a:buNone/>
              <a:defRPr>
                <a:solidFill>
                  <a:schemeClr val="tx1">
                    <a:lumMod val="65000"/>
                    <a:lumOff val="35000"/>
                  </a:schemeClr>
                </a:solidFill>
              </a:defRPr>
            </a:lvl4pPr>
            <a:lvl5pPr>
              <a:buNone/>
              <a:defRPr>
                <a:solidFill>
                  <a:schemeClr val="tx1">
                    <a:lumMod val="65000"/>
                    <a:lumOff val="35000"/>
                  </a:schemeClr>
                </a:solidFill>
              </a:defRPr>
            </a:lvl5pPr>
          </a:lstStyle>
          <a:p>
            <a:pPr lvl="0"/>
            <a:r>
              <a:rPr lang="en-US" altLang="zh-CN" dirty="0"/>
              <a:t>5</a:t>
            </a:r>
            <a:endParaRPr lang="zh-CN" altLang="en-US" dirty="0"/>
          </a:p>
        </p:txBody>
      </p:sp>
      <p:sp>
        <p:nvSpPr>
          <p:cNvPr id="25" name="文本占位符 4"/>
          <p:cNvSpPr>
            <a:spLocks noGrp="1"/>
          </p:cNvSpPr>
          <p:nvPr>
            <p:ph type="body" sz="quarter" idx="19" hasCustomPrompt="1"/>
          </p:nvPr>
        </p:nvSpPr>
        <p:spPr>
          <a:xfrm>
            <a:off x="5822423" y="4951044"/>
            <a:ext cx="3495914" cy="579438"/>
          </a:xfrm>
        </p:spPr>
        <p:txBody>
          <a:bodyPr anchor="ctr">
            <a:noAutofit/>
          </a:bodyPr>
          <a:lstStyle>
            <a:lvl1pPr marL="0" indent="0">
              <a:lnSpc>
                <a:spcPct val="100000"/>
              </a:lnSpc>
              <a:spcBef>
                <a:spcPts val="0"/>
              </a:spcBef>
              <a:buNone/>
              <a:defRPr sz="2400">
                <a:solidFill>
                  <a:schemeClr val="tx1">
                    <a:lumMod val="65000"/>
                    <a:lumOff val="35000"/>
                  </a:schemeClr>
                </a:solidFill>
              </a:defRPr>
            </a:lvl1pPr>
            <a:lvl2pPr>
              <a:buNone/>
              <a:defRPr sz="2400">
                <a:solidFill>
                  <a:schemeClr val="tx1">
                    <a:lumMod val="65000"/>
                    <a:lumOff val="35000"/>
                  </a:schemeClr>
                </a:solidFill>
              </a:defRPr>
            </a:lvl2pPr>
            <a:lvl3pPr>
              <a:buNone/>
              <a:defRPr sz="2400">
                <a:solidFill>
                  <a:schemeClr val="tx1">
                    <a:lumMod val="65000"/>
                    <a:lumOff val="35000"/>
                  </a:schemeClr>
                </a:solidFill>
              </a:defRPr>
            </a:lvl3pPr>
            <a:lvl4pPr>
              <a:buNone/>
              <a:defRPr sz="2400">
                <a:solidFill>
                  <a:schemeClr val="tx1">
                    <a:lumMod val="65000"/>
                    <a:lumOff val="35000"/>
                  </a:schemeClr>
                </a:solidFill>
              </a:defRPr>
            </a:lvl4pPr>
            <a:lvl5pPr>
              <a:buNone/>
              <a:defRPr sz="2400">
                <a:solidFill>
                  <a:schemeClr val="tx1">
                    <a:lumMod val="65000"/>
                    <a:lumOff val="35000"/>
                  </a:schemeClr>
                </a:solidFill>
              </a:defRPr>
            </a:lvl5pPr>
          </a:lstStyle>
          <a:p>
            <a:pPr lvl="0"/>
            <a:r>
              <a:rPr lang="zh-CN" altLang="en-US" dirty="0"/>
              <a:t>一级目录层级样式 </a:t>
            </a:r>
            <a:r>
              <a:rPr lang="en-US" altLang="zh-CN" dirty="0"/>
              <a:t>-24pt</a:t>
            </a:r>
          </a:p>
        </p:txBody>
      </p:sp>
      <p:pic>
        <p:nvPicPr>
          <p:cNvPr id="43" name="图片 42"/>
          <p:cNvPicPr/>
          <p:nvPr userDrawn="1"/>
        </p:nvPicPr>
        <p:blipFill>
          <a:blip r:embed="rId3"/>
          <a:stretch>
            <a:fillRect/>
          </a:stretch>
        </p:blipFill>
        <p:spPr>
          <a:xfrm>
            <a:off x="10526468" y="197316"/>
            <a:ext cx="992432" cy="507534"/>
          </a:xfrm>
          <a:prstGeom prst="rect">
            <a:avLst/>
          </a:prstGeom>
        </p:spPr>
      </p:pic>
      <p:sp>
        <p:nvSpPr>
          <p:cNvPr id="16" name="išľïḋé"/>
          <p:cNvSpPr txBox="1"/>
          <p:nvPr userDrawn="1"/>
        </p:nvSpPr>
        <p:spPr>
          <a:xfrm>
            <a:off x="698963" y="273963"/>
            <a:ext cx="1652941" cy="861774"/>
          </a:xfrm>
          <a:prstGeom prst="rect">
            <a:avLst/>
          </a:prstGeom>
          <a:noFill/>
        </p:spPr>
        <p:txBody>
          <a:bodyPr wrap="square" rtlCol="0">
            <a:spAutoFit/>
          </a:bodyPr>
          <a:lstStyle/>
          <a:p>
            <a:r>
              <a:rPr lang="zh-CN" altLang="en-US" sz="3200" b="1" dirty="0">
                <a:solidFill>
                  <a:schemeClr val="accent1"/>
                </a:solidFill>
                <a:cs typeface="+mn-ea"/>
                <a:sym typeface="+mn-lt"/>
              </a:rPr>
              <a:t>目录</a:t>
            </a:r>
            <a:r>
              <a:rPr lang="tr-TR" sz="1800" dirty="0">
                <a:solidFill>
                  <a:schemeClr val="bg1">
                    <a:lumMod val="65000"/>
                  </a:schemeClr>
                </a:solidFill>
                <a:cs typeface="+mn-ea"/>
                <a:sym typeface="+mn-lt"/>
              </a:rPr>
              <a:t>CONTENTS</a:t>
            </a:r>
            <a:endParaRPr lang="tr-TR" sz="3200" dirty="0">
              <a:solidFill>
                <a:schemeClr val="bg1">
                  <a:lumMod val="65000"/>
                </a:schemeClr>
              </a:solidFill>
              <a:cs typeface="+mn-ea"/>
              <a:sym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目录-2">
    <p:spTree>
      <p:nvGrpSpPr>
        <p:cNvPr id="1" name=""/>
        <p:cNvGrpSpPr/>
        <p:nvPr/>
      </p:nvGrpSpPr>
      <p:grpSpPr>
        <a:xfrm>
          <a:off x="0" y="0"/>
          <a:ext cx="0" cy="0"/>
          <a:chOff x="0" y="0"/>
          <a:chExt cx="0" cy="0"/>
        </a:xfrm>
      </p:grpSpPr>
      <p:pic>
        <p:nvPicPr>
          <p:cNvPr id="26" name="图片 25"/>
          <p:cNvPicPr>
            <a:picLocks noChangeAspect="1"/>
          </p:cNvPicPr>
          <p:nvPr userDrawn="1"/>
        </p:nvPicPr>
        <p:blipFill rotWithShape="1">
          <a:blip r:embed="rId2" cstate="print">
            <a:alphaModFix amt="20000"/>
          </a:blip>
          <a:srcRect l="18927" b="6770"/>
          <a:stretch>
            <a:fillRect/>
          </a:stretch>
        </p:blipFill>
        <p:spPr>
          <a:xfrm>
            <a:off x="0" y="496818"/>
            <a:ext cx="5143646" cy="6355396"/>
          </a:xfrm>
          <a:prstGeom prst="rect">
            <a:avLst/>
          </a:prstGeom>
        </p:spPr>
      </p:pic>
      <p:sp>
        <p:nvSpPr>
          <p:cNvPr id="37" name="文本占位符 2"/>
          <p:cNvSpPr>
            <a:spLocks noGrp="1"/>
          </p:cNvSpPr>
          <p:nvPr>
            <p:ph type="body" sz="quarter" idx="10" hasCustomPrompt="1"/>
          </p:nvPr>
        </p:nvSpPr>
        <p:spPr>
          <a:xfrm>
            <a:off x="1446854" y="1997829"/>
            <a:ext cx="639919" cy="580415"/>
          </a:xfrm>
        </p:spPr>
        <p:txBody>
          <a:bodyPr anchor="ctr">
            <a:noAutofit/>
          </a:bodyPr>
          <a:lstStyle>
            <a:lvl1pPr marL="0" indent="0" algn="r">
              <a:lnSpc>
                <a:spcPct val="100000"/>
              </a:lnSpc>
              <a:spcBef>
                <a:spcPts val="0"/>
              </a:spcBef>
              <a:buNone/>
              <a:defRPr sz="3200" b="1" u="sng">
                <a:solidFill>
                  <a:schemeClr val="accent1"/>
                </a:solidFill>
              </a:defRPr>
            </a:lvl1pPr>
            <a:lvl2pPr>
              <a:buNone/>
              <a:defRPr>
                <a:solidFill>
                  <a:schemeClr val="tx1">
                    <a:lumMod val="65000"/>
                    <a:lumOff val="35000"/>
                  </a:schemeClr>
                </a:solidFill>
              </a:defRPr>
            </a:lvl2pPr>
            <a:lvl3pPr>
              <a:buNone/>
              <a:defRPr>
                <a:solidFill>
                  <a:schemeClr val="tx1">
                    <a:lumMod val="65000"/>
                    <a:lumOff val="35000"/>
                  </a:schemeClr>
                </a:solidFill>
              </a:defRPr>
            </a:lvl3pPr>
            <a:lvl4pPr>
              <a:buNone/>
              <a:defRPr>
                <a:solidFill>
                  <a:schemeClr val="tx1">
                    <a:lumMod val="65000"/>
                    <a:lumOff val="35000"/>
                  </a:schemeClr>
                </a:solidFill>
              </a:defRPr>
            </a:lvl4pPr>
            <a:lvl5pPr>
              <a:buNone/>
              <a:defRPr>
                <a:solidFill>
                  <a:schemeClr val="tx1">
                    <a:lumMod val="65000"/>
                    <a:lumOff val="35000"/>
                  </a:schemeClr>
                </a:solidFill>
              </a:defRPr>
            </a:lvl5pPr>
          </a:lstStyle>
          <a:p>
            <a:pPr lvl="0"/>
            <a:r>
              <a:rPr lang="en-US" altLang="zh-CN" dirty="0"/>
              <a:t>1</a:t>
            </a:r>
            <a:endParaRPr lang="zh-CN" altLang="en-US" dirty="0"/>
          </a:p>
        </p:txBody>
      </p:sp>
      <p:sp>
        <p:nvSpPr>
          <p:cNvPr id="38" name="文本占位符 4"/>
          <p:cNvSpPr>
            <a:spLocks noGrp="1"/>
          </p:cNvSpPr>
          <p:nvPr>
            <p:ph type="body" sz="quarter" idx="11" hasCustomPrompt="1"/>
          </p:nvPr>
        </p:nvSpPr>
        <p:spPr>
          <a:xfrm>
            <a:off x="2086773" y="1998318"/>
            <a:ext cx="3890281" cy="579438"/>
          </a:xfrm>
        </p:spPr>
        <p:txBody>
          <a:bodyPr anchor="ctr">
            <a:noAutofit/>
          </a:bodyPr>
          <a:lstStyle>
            <a:lvl1pPr marL="0" indent="0">
              <a:lnSpc>
                <a:spcPct val="100000"/>
              </a:lnSpc>
              <a:spcBef>
                <a:spcPts val="0"/>
              </a:spcBef>
              <a:buNone/>
              <a:defRPr sz="2400" b="1">
                <a:solidFill>
                  <a:schemeClr val="accent1"/>
                </a:solidFill>
              </a:defRPr>
            </a:lvl1pPr>
            <a:lvl2pPr>
              <a:buNone/>
              <a:defRPr sz="2400">
                <a:solidFill>
                  <a:schemeClr val="tx1">
                    <a:lumMod val="65000"/>
                    <a:lumOff val="35000"/>
                  </a:schemeClr>
                </a:solidFill>
              </a:defRPr>
            </a:lvl2pPr>
            <a:lvl3pPr>
              <a:buNone/>
              <a:defRPr sz="2400">
                <a:solidFill>
                  <a:schemeClr val="tx1">
                    <a:lumMod val="65000"/>
                    <a:lumOff val="35000"/>
                  </a:schemeClr>
                </a:solidFill>
              </a:defRPr>
            </a:lvl3pPr>
            <a:lvl4pPr>
              <a:buNone/>
              <a:defRPr sz="2400">
                <a:solidFill>
                  <a:schemeClr val="tx1">
                    <a:lumMod val="65000"/>
                    <a:lumOff val="35000"/>
                  </a:schemeClr>
                </a:solidFill>
              </a:defRPr>
            </a:lvl4pPr>
            <a:lvl5pPr>
              <a:buNone/>
              <a:defRPr sz="2400">
                <a:solidFill>
                  <a:schemeClr val="tx1">
                    <a:lumMod val="65000"/>
                    <a:lumOff val="35000"/>
                  </a:schemeClr>
                </a:solidFill>
              </a:defRPr>
            </a:lvl5pPr>
          </a:lstStyle>
          <a:p>
            <a:pPr lvl="0"/>
            <a:r>
              <a:rPr lang="zh-CN" altLang="en-US" dirty="0"/>
              <a:t>一级目录层级样式 </a:t>
            </a:r>
            <a:r>
              <a:rPr lang="en-US" altLang="zh-CN" dirty="0"/>
              <a:t>-24pt</a:t>
            </a:r>
          </a:p>
        </p:txBody>
      </p:sp>
      <p:sp>
        <p:nvSpPr>
          <p:cNvPr id="39" name="文本占位符 2"/>
          <p:cNvSpPr>
            <a:spLocks noGrp="1"/>
          </p:cNvSpPr>
          <p:nvPr>
            <p:ph type="body" sz="quarter" idx="12" hasCustomPrompt="1"/>
          </p:nvPr>
        </p:nvSpPr>
        <p:spPr>
          <a:xfrm>
            <a:off x="1446854" y="2776983"/>
            <a:ext cx="639919" cy="580415"/>
          </a:xfrm>
        </p:spPr>
        <p:txBody>
          <a:bodyPr anchor="ctr">
            <a:noAutofit/>
          </a:bodyPr>
          <a:lstStyle>
            <a:lvl1pPr marL="0" indent="0" algn="r">
              <a:lnSpc>
                <a:spcPct val="100000"/>
              </a:lnSpc>
              <a:spcBef>
                <a:spcPts val="0"/>
              </a:spcBef>
              <a:buNone/>
              <a:defRPr sz="3200">
                <a:solidFill>
                  <a:schemeClr val="tx1">
                    <a:lumMod val="65000"/>
                    <a:lumOff val="35000"/>
                  </a:schemeClr>
                </a:solidFill>
              </a:defRPr>
            </a:lvl1pPr>
            <a:lvl2pPr>
              <a:buNone/>
              <a:defRPr>
                <a:solidFill>
                  <a:schemeClr val="tx1">
                    <a:lumMod val="65000"/>
                    <a:lumOff val="35000"/>
                  </a:schemeClr>
                </a:solidFill>
              </a:defRPr>
            </a:lvl2pPr>
            <a:lvl3pPr>
              <a:buNone/>
              <a:defRPr>
                <a:solidFill>
                  <a:schemeClr val="tx1">
                    <a:lumMod val="65000"/>
                    <a:lumOff val="35000"/>
                  </a:schemeClr>
                </a:solidFill>
              </a:defRPr>
            </a:lvl3pPr>
            <a:lvl4pPr>
              <a:buNone/>
              <a:defRPr>
                <a:solidFill>
                  <a:schemeClr val="tx1">
                    <a:lumMod val="65000"/>
                    <a:lumOff val="35000"/>
                  </a:schemeClr>
                </a:solidFill>
              </a:defRPr>
            </a:lvl4pPr>
            <a:lvl5pPr>
              <a:buNone/>
              <a:defRPr>
                <a:solidFill>
                  <a:schemeClr val="tx1">
                    <a:lumMod val="65000"/>
                    <a:lumOff val="35000"/>
                  </a:schemeClr>
                </a:solidFill>
              </a:defRPr>
            </a:lvl5pPr>
          </a:lstStyle>
          <a:p>
            <a:pPr lvl="0"/>
            <a:r>
              <a:rPr lang="en-US" altLang="zh-CN" dirty="0"/>
              <a:t>2</a:t>
            </a:r>
            <a:endParaRPr lang="zh-CN" altLang="en-US" dirty="0"/>
          </a:p>
        </p:txBody>
      </p:sp>
      <p:sp>
        <p:nvSpPr>
          <p:cNvPr id="40" name="文本占位符 4"/>
          <p:cNvSpPr>
            <a:spLocks noGrp="1"/>
          </p:cNvSpPr>
          <p:nvPr>
            <p:ph type="body" sz="quarter" idx="13" hasCustomPrompt="1"/>
          </p:nvPr>
        </p:nvSpPr>
        <p:spPr>
          <a:xfrm>
            <a:off x="2086773" y="2777472"/>
            <a:ext cx="3890281" cy="579438"/>
          </a:xfrm>
        </p:spPr>
        <p:txBody>
          <a:bodyPr anchor="ctr">
            <a:noAutofit/>
          </a:bodyPr>
          <a:lstStyle>
            <a:lvl1pPr marL="0" indent="0">
              <a:lnSpc>
                <a:spcPct val="100000"/>
              </a:lnSpc>
              <a:spcBef>
                <a:spcPts val="0"/>
              </a:spcBef>
              <a:buNone/>
              <a:defRPr sz="2400">
                <a:solidFill>
                  <a:schemeClr val="tx1">
                    <a:lumMod val="65000"/>
                    <a:lumOff val="35000"/>
                  </a:schemeClr>
                </a:solidFill>
              </a:defRPr>
            </a:lvl1pPr>
            <a:lvl2pPr>
              <a:buNone/>
              <a:defRPr sz="2400">
                <a:solidFill>
                  <a:schemeClr val="tx1">
                    <a:lumMod val="65000"/>
                    <a:lumOff val="35000"/>
                  </a:schemeClr>
                </a:solidFill>
              </a:defRPr>
            </a:lvl2pPr>
            <a:lvl3pPr>
              <a:buNone/>
              <a:defRPr sz="2400">
                <a:solidFill>
                  <a:schemeClr val="tx1">
                    <a:lumMod val="65000"/>
                    <a:lumOff val="35000"/>
                  </a:schemeClr>
                </a:solidFill>
              </a:defRPr>
            </a:lvl3pPr>
            <a:lvl4pPr>
              <a:buNone/>
              <a:defRPr sz="2400">
                <a:solidFill>
                  <a:schemeClr val="tx1">
                    <a:lumMod val="65000"/>
                    <a:lumOff val="35000"/>
                  </a:schemeClr>
                </a:solidFill>
              </a:defRPr>
            </a:lvl4pPr>
            <a:lvl5pPr>
              <a:buNone/>
              <a:defRPr sz="2400">
                <a:solidFill>
                  <a:schemeClr val="tx1">
                    <a:lumMod val="65000"/>
                    <a:lumOff val="35000"/>
                  </a:schemeClr>
                </a:solidFill>
              </a:defRPr>
            </a:lvl5pPr>
          </a:lstStyle>
          <a:p>
            <a:pPr lvl="0"/>
            <a:r>
              <a:rPr lang="zh-CN" altLang="en-US" dirty="0"/>
              <a:t>一级目录层级样式 </a:t>
            </a:r>
            <a:r>
              <a:rPr lang="en-US" altLang="zh-CN" dirty="0"/>
              <a:t>-24pt</a:t>
            </a:r>
          </a:p>
        </p:txBody>
      </p:sp>
      <p:sp>
        <p:nvSpPr>
          <p:cNvPr id="41" name="文本占位符 2"/>
          <p:cNvSpPr>
            <a:spLocks noGrp="1"/>
          </p:cNvSpPr>
          <p:nvPr>
            <p:ph type="body" sz="quarter" idx="14" hasCustomPrompt="1"/>
          </p:nvPr>
        </p:nvSpPr>
        <p:spPr>
          <a:xfrm>
            <a:off x="1446854" y="3544497"/>
            <a:ext cx="639919" cy="580415"/>
          </a:xfrm>
        </p:spPr>
        <p:txBody>
          <a:bodyPr anchor="ctr">
            <a:noAutofit/>
          </a:bodyPr>
          <a:lstStyle>
            <a:lvl1pPr marL="0" indent="0" algn="r">
              <a:lnSpc>
                <a:spcPct val="100000"/>
              </a:lnSpc>
              <a:spcBef>
                <a:spcPts val="0"/>
              </a:spcBef>
              <a:buNone/>
              <a:defRPr sz="3200">
                <a:solidFill>
                  <a:schemeClr val="tx1">
                    <a:lumMod val="65000"/>
                    <a:lumOff val="35000"/>
                  </a:schemeClr>
                </a:solidFill>
              </a:defRPr>
            </a:lvl1pPr>
            <a:lvl2pPr>
              <a:buNone/>
              <a:defRPr>
                <a:solidFill>
                  <a:schemeClr val="tx1">
                    <a:lumMod val="65000"/>
                    <a:lumOff val="35000"/>
                  </a:schemeClr>
                </a:solidFill>
              </a:defRPr>
            </a:lvl2pPr>
            <a:lvl3pPr>
              <a:buNone/>
              <a:defRPr>
                <a:solidFill>
                  <a:schemeClr val="tx1">
                    <a:lumMod val="65000"/>
                    <a:lumOff val="35000"/>
                  </a:schemeClr>
                </a:solidFill>
              </a:defRPr>
            </a:lvl3pPr>
            <a:lvl4pPr>
              <a:buNone/>
              <a:defRPr>
                <a:solidFill>
                  <a:schemeClr val="tx1">
                    <a:lumMod val="65000"/>
                    <a:lumOff val="35000"/>
                  </a:schemeClr>
                </a:solidFill>
              </a:defRPr>
            </a:lvl4pPr>
            <a:lvl5pPr>
              <a:buNone/>
              <a:defRPr>
                <a:solidFill>
                  <a:schemeClr val="tx1">
                    <a:lumMod val="65000"/>
                    <a:lumOff val="35000"/>
                  </a:schemeClr>
                </a:solidFill>
              </a:defRPr>
            </a:lvl5pPr>
          </a:lstStyle>
          <a:p>
            <a:pPr lvl="0"/>
            <a:r>
              <a:rPr lang="en-US" altLang="zh-CN" dirty="0"/>
              <a:t>3</a:t>
            </a:r>
            <a:endParaRPr lang="zh-CN" altLang="en-US" dirty="0"/>
          </a:p>
        </p:txBody>
      </p:sp>
      <p:sp>
        <p:nvSpPr>
          <p:cNvPr id="42" name="文本占位符 4"/>
          <p:cNvSpPr>
            <a:spLocks noGrp="1"/>
          </p:cNvSpPr>
          <p:nvPr>
            <p:ph type="body" sz="quarter" idx="15" hasCustomPrompt="1"/>
          </p:nvPr>
        </p:nvSpPr>
        <p:spPr>
          <a:xfrm>
            <a:off x="2086773" y="3544986"/>
            <a:ext cx="3890281" cy="579438"/>
          </a:xfrm>
        </p:spPr>
        <p:txBody>
          <a:bodyPr anchor="ctr">
            <a:noAutofit/>
          </a:bodyPr>
          <a:lstStyle>
            <a:lvl1pPr marL="0" indent="0">
              <a:lnSpc>
                <a:spcPct val="100000"/>
              </a:lnSpc>
              <a:spcBef>
                <a:spcPts val="0"/>
              </a:spcBef>
              <a:buNone/>
              <a:defRPr sz="2400">
                <a:solidFill>
                  <a:schemeClr val="tx1">
                    <a:lumMod val="65000"/>
                    <a:lumOff val="35000"/>
                  </a:schemeClr>
                </a:solidFill>
              </a:defRPr>
            </a:lvl1pPr>
            <a:lvl2pPr>
              <a:buNone/>
              <a:defRPr sz="2400">
                <a:solidFill>
                  <a:schemeClr val="tx1">
                    <a:lumMod val="65000"/>
                    <a:lumOff val="35000"/>
                  </a:schemeClr>
                </a:solidFill>
              </a:defRPr>
            </a:lvl2pPr>
            <a:lvl3pPr>
              <a:buNone/>
              <a:defRPr sz="2400">
                <a:solidFill>
                  <a:schemeClr val="tx1">
                    <a:lumMod val="65000"/>
                    <a:lumOff val="35000"/>
                  </a:schemeClr>
                </a:solidFill>
              </a:defRPr>
            </a:lvl3pPr>
            <a:lvl4pPr>
              <a:buNone/>
              <a:defRPr sz="2400">
                <a:solidFill>
                  <a:schemeClr val="tx1">
                    <a:lumMod val="65000"/>
                    <a:lumOff val="35000"/>
                  </a:schemeClr>
                </a:solidFill>
              </a:defRPr>
            </a:lvl4pPr>
            <a:lvl5pPr>
              <a:buNone/>
              <a:defRPr sz="2400">
                <a:solidFill>
                  <a:schemeClr val="tx1">
                    <a:lumMod val="65000"/>
                    <a:lumOff val="35000"/>
                  </a:schemeClr>
                </a:solidFill>
              </a:defRPr>
            </a:lvl5pPr>
          </a:lstStyle>
          <a:p>
            <a:pPr lvl="0"/>
            <a:r>
              <a:rPr lang="zh-CN" altLang="en-US" dirty="0"/>
              <a:t>一级目录层级样式 </a:t>
            </a:r>
            <a:r>
              <a:rPr lang="en-US" altLang="zh-CN" dirty="0"/>
              <a:t>-24pt</a:t>
            </a:r>
          </a:p>
        </p:txBody>
      </p:sp>
      <p:sp>
        <p:nvSpPr>
          <p:cNvPr id="43" name="文本占位符 2"/>
          <p:cNvSpPr>
            <a:spLocks noGrp="1"/>
          </p:cNvSpPr>
          <p:nvPr>
            <p:ph type="body" sz="quarter" idx="16" hasCustomPrompt="1"/>
          </p:nvPr>
        </p:nvSpPr>
        <p:spPr>
          <a:xfrm>
            <a:off x="1446854" y="4322668"/>
            <a:ext cx="639919" cy="580415"/>
          </a:xfrm>
        </p:spPr>
        <p:txBody>
          <a:bodyPr anchor="ctr">
            <a:noAutofit/>
          </a:bodyPr>
          <a:lstStyle>
            <a:lvl1pPr marL="0" indent="0" algn="r">
              <a:lnSpc>
                <a:spcPct val="100000"/>
              </a:lnSpc>
              <a:spcBef>
                <a:spcPts val="0"/>
              </a:spcBef>
              <a:buNone/>
              <a:defRPr sz="3200">
                <a:solidFill>
                  <a:schemeClr val="tx1">
                    <a:lumMod val="65000"/>
                    <a:lumOff val="35000"/>
                  </a:schemeClr>
                </a:solidFill>
              </a:defRPr>
            </a:lvl1pPr>
            <a:lvl2pPr>
              <a:buNone/>
              <a:defRPr>
                <a:solidFill>
                  <a:schemeClr val="tx1">
                    <a:lumMod val="65000"/>
                    <a:lumOff val="35000"/>
                  </a:schemeClr>
                </a:solidFill>
              </a:defRPr>
            </a:lvl2pPr>
            <a:lvl3pPr>
              <a:buNone/>
              <a:defRPr>
                <a:solidFill>
                  <a:schemeClr val="tx1">
                    <a:lumMod val="65000"/>
                    <a:lumOff val="35000"/>
                  </a:schemeClr>
                </a:solidFill>
              </a:defRPr>
            </a:lvl3pPr>
            <a:lvl4pPr>
              <a:buNone/>
              <a:defRPr>
                <a:solidFill>
                  <a:schemeClr val="tx1">
                    <a:lumMod val="65000"/>
                    <a:lumOff val="35000"/>
                  </a:schemeClr>
                </a:solidFill>
              </a:defRPr>
            </a:lvl4pPr>
            <a:lvl5pPr>
              <a:buNone/>
              <a:defRPr>
                <a:solidFill>
                  <a:schemeClr val="tx1">
                    <a:lumMod val="65000"/>
                    <a:lumOff val="35000"/>
                  </a:schemeClr>
                </a:solidFill>
              </a:defRPr>
            </a:lvl5pPr>
          </a:lstStyle>
          <a:p>
            <a:pPr lvl="0"/>
            <a:r>
              <a:rPr lang="en-US" altLang="zh-CN" dirty="0"/>
              <a:t>4</a:t>
            </a:r>
            <a:endParaRPr lang="zh-CN" altLang="en-US" dirty="0"/>
          </a:p>
        </p:txBody>
      </p:sp>
      <p:sp>
        <p:nvSpPr>
          <p:cNvPr id="44" name="文本占位符 4"/>
          <p:cNvSpPr>
            <a:spLocks noGrp="1"/>
          </p:cNvSpPr>
          <p:nvPr>
            <p:ph type="body" sz="quarter" idx="17" hasCustomPrompt="1"/>
          </p:nvPr>
        </p:nvSpPr>
        <p:spPr>
          <a:xfrm>
            <a:off x="2086773" y="4323157"/>
            <a:ext cx="3890281" cy="579438"/>
          </a:xfrm>
        </p:spPr>
        <p:txBody>
          <a:bodyPr anchor="ctr">
            <a:noAutofit/>
          </a:bodyPr>
          <a:lstStyle>
            <a:lvl1pPr marL="0" indent="0">
              <a:lnSpc>
                <a:spcPct val="100000"/>
              </a:lnSpc>
              <a:spcBef>
                <a:spcPts val="0"/>
              </a:spcBef>
              <a:buNone/>
              <a:defRPr sz="2400">
                <a:solidFill>
                  <a:schemeClr val="tx1">
                    <a:lumMod val="65000"/>
                    <a:lumOff val="35000"/>
                  </a:schemeClr>
                </a:solidFill>
              </a:defRPr>
            </a:lvl1pPr>
            <a:lvl2pPr>
              <a:buNone/>
              <a:defRPr sz="2400">
                <a:solidFill>
                  <a:schemeClr val="tx1">
                    <a:lumMod val="65000"/>
                    <a:lumOff val="35000"/>
                  </a:schemeClr>
                </a:solidFill>
              </a:defRPr>
            </a:lvl2pPr>
            <a:lvl3pPr>
              <a:buNone/>
              <a:defRPr sz="2400">
                <a:solidFill>
                  <a:schemeClr val="tx1">
                    <a:lumMod val="65000"/>
                    <a:lumOff val="35000"/>
                  </a:schemeClr>
                </a:solidFill>
              </a:defRPr>
            </a:lvl3pPr>
            <a:lvl4pPr>
              <a:buNone/>
              <a:defRPr sz="2400">
                <a:solidFill>
                  <a:schemeClr val="tx1">
                    <a:lumMod val="65000"/>
                    <a:lumOff val="35000"/>
                  </a:schemeClr>
                </a:solidFill>
              </a:defRPr>
            </a:lvl4pPr>
            <a:lvl5pPr>
              <a:buNone/>
              <a:defRPr sz="2400">
                <a:solidFill>
                  <a:schemeClr val="tx1">
                    <a:lumMod val="65000"/>
                    <a:lumOff val="35000"/>
                  </a:schemeClr>
                </a:solidFill>
              </a:defRPr>
            </a:lvl5pPr>
          </a:lstStyle>
          <a:p>
            <a:pPr lvl="0"/>
            <a:r>
              <a:rPr lang="zh-CN" altLang="en-US" dirty="0"/>
              <a:t>一级目录层级样式 </a:t>
            </a:r>
            <a:r>
              <a:rPr lang="en-US" altLang="zh-CN" dirty="0"/>
              <a:t>-24pt</a:t>
            </a:r>
          </a:p>
        </p:txBody>
      </p:sp>
      <p:sp>
        <p:nvSpPr>
          <p:cNvPr id="45" name="文本占位符 2"/>
          <p:cNvSpPr>
            <a:spLocks noGrp="1"/>
          </p:cNvSpPr>
          <p:nvPr>
            <p:ph type="body" sz="quarter" idx="18" hasCustomPrompt="1"/>
          </p:nvPr>
        </p:nvSpPr>
        <p:spPr>
          <a:xfrm>
            <a:off x="1446854" y="5120157"/>
            <a:ext cx="639919" cy="580415"/>
          </a:xfrm>
        </p:spPr>
        <p:txBody>
          <a:bodyPr anchor="ctr">
            <a:noAutofit/>
          </a:bodyPr>
          <a:lstStyle>
            <a:lvl1pPr marL="0" indent="0" algn="r">
              <a:lnSpc>
                <a:spcPct val="100000"/>
              </a:lnSpc>
              <a:spcBef>
                <a:spcPts val="0"/>
              </a:spcBef>
              <a:buNone/>
              <a:defRPr sz="3200">
                <a:solidFill>
                  <a:schemeClr val="tx1">
                    <a:lumMod val="65000"/>
                    <a:lumOff val="35000"/>
                  </a:schemeClr>
                </a:solidFill>
              </a:defRPr>
            </a:lvl1pPr>
            <a:lvl2pPr>
              <a:buNone/>
              <a:defRPr>
                <a:solidFill>
                  <a:schemeClr val="tx1">
                    <a:lumMod val="65000"/>
                    <a:lumOff val="35000"/>
                  </a:schemeClr>
                </a:solidFill>
              </a:defRPr>
            </a:lvl2pPr>
            <a:lvl3pPr>
              <a:buNone/>
              <a:defRPr>
                <a:solidFill>
                  <a:schemeClr val="tx1">
                    <a:lumMod val="65000"/>
                    <a:lumOff val="35000"/>
                  </a:schemeClr>
                </a:solidFill>
              </a:defRPr>
            </a:lvl3pPr>
            <a:lvl4pPr>
              <a:buNone/>
              <a:defRPr>
                <a:solidFill>
                  <a:schemeClr val="tx1">
                    <a:lumMod val="65000"/>
                    <a:lumOff val="35000"/>
                  </a:schemeClr>
                </a:solidFill>
              </a:defRPr>
            </a:lvl4pPr>
            <a:lvl5pPr>
              <a:buNone/>
              <a:defRPr>
                <a:solidFill>
                  <a:schemeClr val="tx1">
                    <a:lumMod val="65000"/>
                    <a:lumOff val="35000"/>
                  </a:schemeClr>
                </a:solidFill>
              </a:defRPr>
            </a:lvl5pPr>
          </a:lstStyle>
          <a:p>
            <a:pPr lvl="0"/>
            <a:r>
              <a:rPr lang="en-US" altLang="zh-CN" dirty="0"/>
              <a:t>5</a:t>
            </a:r>
            <a:endParaRPr lang="zh-CN" altLang="en-US" dirty="0"/>
          </a:p>
        </p:txBody>
      </p:sp>
      <p:sp>
        <p:nvSpPr>
          <p:cNvPr id="46" name="文本占位符 4"/>
          <p:cNvSpPr>
            <a:spLocks noGrp="1"/>
          </p:cNvSpPr>
          <p:nvPr>
            <p:ph type="body" sz="quarter" idx="19" hasCustomPrompt="1"/>
          </p:nvPr>
        </p:nvSpPr>
        <p:spPr>
          <a:xfrm>
            <a:off x="2086773" y="5120646"/>
            <a:ext cx="3890281" cy="579438"/>
          </a:xfrm>
        </p:spPr>
        <p:txBody>
          <a:bodyPr anchor="ctr">
            <a:noAutofit/>
          </a:bodyPr>
          <a:lstStyle>
            <a:lvl1pPr marL="0" indent="0">
              <a:lnSpc>
                <a:spcPct val="100000"/>
              </a:lnSpc>
              <a:spcBef>
                <a:spcPts val="0"/>
              </a:spcBef>
              <a:buNone/>
              <a:defRPr sz="2400">
                <a:solidFill>
                  <a:schemeClr val="tx1">
                    <a:lumMod val="65000"/>
                    <a:lumOff val="35000"/>
                  </a:schemeClr>
                </a:solidFill>
              </a:defRPr>
            </a:lvl1pPr>
            <a:lvl2pPr>
              <a:buNone/>
              <a:defRPr sz="2400">
                <a:solidFill>
                  <a:schemeClr val="tx1">
                    <a:lumMod val="65000"/>
                    <a:lumOff val="35000"/>
                  </a:schemeClr>
                </a:solidFill>
              </a:defRPr>
            </a:lvl2pPr>
            <a:lvl3pPr>
              <a:buNone/>
              <a:defRPr sz="2400">
                <a:solidFill>
                  <a:schemeClr val="tx1">
                    <a:lumMod val="65000"/>
                    <a:lumOff val="35000"/>
                  </a:schemeClr>
                </a:solidFill>
              </a:defRPr>
            </a:lvl3pPr>
            <a:lvl4pPr>
              <a:buNone/>
              <a:defRPr sz="2400">
                <a:solidFill>
                  <a:schemeClr val="tx1">
                    <a:lumMod val="65000"/>
                    <a:lumOff val="35000"/>
                  </a:schemeClr>
                </a:solidFill>
              </a:defRPr>
            </a:lvl4pPr>
            <a:lvl5pPr>
              <a:buNone/>
              <a:defRPr sz="2400">
                <a:solidFill>
                  <a:schemeClr val="tx1">
                    <a:lumMod val="65000"/>
                    <a:lumOff val="35000"/>
                  </a:schemeClr>
                </a:solidFill>
              </a:defRPr>
            </a:lvl5pPr>
          </a:lstStyle>
          <a:p>
            <a:pPr lvl="0"/>
            <a:r>
              <a:rPr lang="zh-CN" altLang="en-US" dirty="0"/>
              <a:t>一级目录层级样式 </a:t>
            </a:r>
            <a:r>
              <a:rPr lang="en-US" altLang="zh-CN" dirty="0"/>
              <a:t>-24pt</a:t>
            </a:r>
          </a:p>
        </p:txBody>
      </p:sp>
      <p:sp>
        <p:nvSpPr>
          <p:cNvPr id="47" name="文本占位符 2"/>
          <p:cNvSpPr>
            <a:spLocks noGrp="1"/>
          </p:cNvSpPr>
          <p:nvPr>
            <p:ph type="body" sz="quarter" idx="20" hasCustomPrompt="1"/>
          </p:nvPr>
        </p:nvSpPr>
        <p:spPr>
          <a:xfrm>
            <a:off x="6252117" y="1985796"/>
            <a:ext cx="639919" cy="580415"/>
          </a:xfrm>
        </p:spPr>
        <p:txBody>
          <a:bodyPr anchor="ctr">
            <a:noAutofit/>
          </a:bodyPr>
          <a:lstStyle>
            <a:lvl1pPr marL="0" indent="0" algn="r">
              <a:lnSpc>
                <a:spcPct val="100000"/>
              </a:lnSpc>
              <a:spcBef>
                <a:spcPts val="0"/>
              </a:spcBef>
              <a:buNone/>
              <a:defRPr sz="3200">
                <a:solidFill>
                  <a:schemeClr val="tx1">
                    <a:lumMod val="65000"/>
                    <a:lumOff val="35000"/>
                  </a:schemeClr>
                </a:solidFill>
              </a:defRPr>
            </a:lvl1pPr>
            <a:lvl2pPr>
              <a:buNone/>
              <a:defRPr>
                <a:solidFill>
                  <a:schemeClr val="tx1">
                    <a:lumMod val="65000"/>
                    <a:lumOff val="35000"/>
                  </a:schemeClr>
                </a:solidFill>
              </a:defRPr>
            </a:lvl2pPr>
            <a:lvl3pPr>
              <a:buNone/>
              <a:defRPr>
                <a:solidFill>
                  <a:schemeClr val="tx1">
                    <a:lumMod val="65000"/>
                    <a:lumOff val="35000"/>
                  </a:schemeClr>
                </a:solidFill>
              </a:defRPr>
            </a:lvl3pPr>
            <a:lvl4pPr>
              <a:buNone/>
              <a:defRPr>
                <a:solidFill>
                  <a:schemeClr val="tx1">
                    <a:lumMod val="65000"/>
                    <a:lumOff val="35000"/>
                  </a:schemeClr>
                </a:solidFill>
              </a:defRPr>
            </a:lvl4pPr>
            <a:lvl5pPr>
              <a:buNone/>
              <a:defRPr>
                <a:solidFill>
                  <a:schemeClr val="tx1">
                    <a:lumMod val="65000"/>
                    <a:lumOff val="35000"/>
                  </a:schemeClr>
                </a:solidFill>
              </a:defRPr>
            </a:lvl5pPr>
          </a:lstStyle>
          <a:p>
            <a:pPr lvl="0"/>
            <a:r>
              <a:rPr lang="en-US" altLang="zh-CN" dirty="0"/>
              <a:t>6</a:t>
            </a:r>
            <a:endParaRPr lang="zh-CN" altLang="en-US" dirty="0"/>
          </a:p>
        </p:txBody>
      </p:sp>
      <p:sp>
        <p:nvSpPr>
          <p:cNvPr id="48" name="文本占位符 4"/>
          <p:cNvSpPr>
            <a:spLocks noGrp="1"/>
          </p:cNvSpPr>
          <p:nvPr>
            <p:ph type="body" sz="quarter" idx="21" hasCustomPrompt="1"/>
          </p:nvPr>
        </p:nvSpPr>
        <p:spPr>
          <a:xfrm>
            <a:off x="6892036" y="1986285"/>
            <a:ext cx="3946949" cy="579438"/>
          </a:xfrm>
        </p:spPr>
        <p:txBody>
          <a:bodyPr anchor="ctr">
            <a:noAutofit/>
          </a:bodyPr>
          <a:lstStyle>
            <a:lvl1pPr marL="0" indent="0">
              <a:lnSpc>
                <a:spcPct val="100000"/>
              </a:lnSpc>
              <a:spcBef>
                <a:spcPts val="0"/>
              </a:spcBef>
              <a:buNone/>
              <a:defRPr sz="2400">
                <a:solidFill>
                  <a:schemeClr val="tx1">
                    <a:lumMod val="65000"/>
                    <a:lumOff val="35000"/>
                  </a:schemeClr>
                </a:solidFill>
              </a:defRPr>
            </a:lvl1pPr>
            <a:lvl2pPr>
              <a:buNone/>
              <a:defRPr sz="2400">
                <a:solidFill>
                  <a:schemeClr val="tx1">
                    <a:lumMod val="65000"/>
                    <a:lumOff val="35000"/>
                  </a:schemeClr>
                </a:solidFill>
              </a:defRPr>
            </a:lvl2pPr>
            <a:lvl3pPr>
              <a:buNone/>
              <a:defRPr sz="2400">
                <a:solidFill>
                  <a:schemeClr val="tx1">
                    <a:lumMod val="65000"/>
                    <a:lumOff val="35000"/>
                  </a:schemeClr>
                </a:solidFill>
              </a:defRPr>
            </a:lvl3pPr>
            <a:lvl4pPr>
              <a:buNone/>
              <a:defRPr sz="2400">
                <a:solidFill>
                  <a:schemeClr val="tx1">
                    <a:lumMod val="65000"/>
                    <a:lumOff val="35000"/>
                  </a:schemeClr>
                </a:solidFill>
              </a:defRPr>
            </a:lvl4pPr>
            <a:lvl5pPr>
              <a:buNone/>
              <a:defRPr sz="2400">
                <a:solidFill>
                  <a:schemeClr val="tx1">
                    <a:lumMod val="65000"/>
                    <a:lumOff val="35000"/>
                  </a:schemeClr>
                </a:solidFill>
              </a:defRPr>
            </a:lvl5pPr>
          </a:lstStyle>
          <a:p>
            <a:pPr lvl="0"/>
            <a:r>
              <a:rPr lang="zh-CN" altLang="en-US" dirty="0"/>
              <a:t>一级目录层级样式 </a:t>
            </a:r>
            <a:r>
              <a:rPr lang="en-US" altLang="zh-CN" dirty="0"/>
              <a:t>-24pt</a:t>
            </a:r>
          </a:p>
        </p:txBody>
      </p:sp>
      <p:sp>
        <p:nvSpPr>
          <p:cNvPr id="49" name="文本占位符 2"/>
          <p:cNvSpPr>
            <a:spLocks noGrp="1"/>
          </p:cNvSpPr>
          <p:nvPr>
            <p:ph type="body" sz="quarter" idx="22" hasCustomPrompt="1"/>
          </p:nvPr>
        </p:nvSpPr>
        <p:spPr>
          <a:xfrm>
            <a:off x="6252117" y="2764950"/>
            <a:ext cx="639919" cy="580415"/>
          </a:xfrm>
        </p:spPr>
        <p:txBody>
          <a:bodyPr anchor="ctr">
            <a:noAutofit/>
          </a:bodyPr>
          <a:lstStyle>
            <a:lvl1pPr marL="0" indent="0" algn="r">
              <a:lnSpc>
                <a:spcPct val="100000"/>
              </a:lnSpc>
              <a:spcBef>
                <a:spcPts val="0"/>
              </a:spcBef>
              <a:buNone/>
              <a:defRPr sz="3200">
                <a:solidFill>
                  <a:schemeClr val="tx1">
                    <a:lumMod val="65000"/>
                    <a:lumOff val="35000"/>
                  </a:schemeClr>
                </a:solidFill>
              </a:defRPr>
            </a:lvl1pPr>
            <a:lvl2pPr>
              <a:buNone/>
              <a:defRPr>
                <a:solidFill>
                  <a:schemeClr val="tx1">
                    <a:lumMod val="65000"/>
                    <a:lumOff val="35000"/>
                  </a:schemeClr>
                </a:solidFill>
              </a:defRPr>
            </a:lvl2pPr>
            <a:lvl3pPr>
              <a:buNone/>
              <a:defRPr>
                <a:solidFill>
                  <a:schemeClr val="tx1">
                    <a:lumMod val="65000"/>
                    <a:lumOff val="35000"/>
                  </a:schemeClr>
                </a:solidFill>
              </a:defRPr>
            </a:lvl3pPr>
            <a:lvl4pPr>
              <a:buNone/>
              <a:defRPr>
                <a:solidFill>
                  <a:schemeClr val="tx1">
                    <a:lumMod val="65000"/>
                    <a:lumOff val="35000"/>
                  </a:schemeClr>
                </a:solidFill>
              </a:defRPr>
            </a:lvl4pPr>
            <a:lvl5pPr>
              <a:buNone/>
              <a:defRPr>
                <a:solidFill>
                  <a:schemeClr val="tx1">
                    <a:lumMod val="65000"/>
                    <a:lumOff val="35000"/>
                  </a:schemeClr>
                </a:solidFill>
              </a:defRPr>
            </a:lvl5pPr>
          </a:lstStyle>
          <a:p>
            <a:pPr lvl="0"/>
            <a:r>
              <a:rPr lang="en-US" altLang="zh-CN" dirty="0"/>
              <a:t>7</a:t>
            </a:r>
            <a:endParaRPr lang="zh-CN" altLang="en-US" dirty="0"/>
          </a:p>
        </p:txBody>
      </p:sp>
      <p:sp>
        <p:nvSpPr>
          <p:cNvPr id="50" name="文本占位符 4"/>
          <p:cNvSpPr>
            <a:spLocks noGrp="1"/>
          </p:cNvSpPr>
          <p:nvPr>
            <p:ph type="body" sz="quarter" idx="23" hasCustomPrompt="1"/>
          </p:nvPr>
        </p:nvSpPr>
        <p:spPr>
          <a:xfrm>
            <a:off x="6892036" y="2765439"/>
            <a:ext cx="3946949" cy="579438"/>
          </a:xfrm>
        </p:spPr>
        <p:txBody>
          <a:bodyPr anchor="ctr">
            <a:noAutofit/>
          </a:bodyPr>
          <a:lstStyle>
            <a:lvl1pPr marL="0" indent="0">
              <a:lnSpc>
                <a:spcPct val="100000"/>
              </a:lnSpc>
              <a:spcBef>
                <a:spcPts val="0"/>
              </a:spcBef>
              <a:buNone/>
              <a:defRPr sz="2400">
                <a:solidFill>
                  <a:schemeClr val="tx1">
                    <a:lumMod val="65000"/>
                    <a:lumOff val="35000"/>
                  </a:schemeClr>
                </a:solidFill>
              </a:defRPr>
            </a:lvl1pPr>
            <a:lvl2pPr>
              <a:buNone/>
              <a:defRPr sz="2400">
                <a:solidFill>
                  <a:schemeClr val="tx1">
                    <a:lumMod val="65000"/>
                    <a:lumOff val="35000"/>
                  </a:schemeClr>
                </a:solidFill>
              </a:defRPr>
            </a:lvl2pPr>
            <a:lvl3pPr>
              <a:buNone/>
              <a:defRPr sz="2400">
                <a:solidFill>
                  <a:schemeClr val="tx1">
                    <a:lumMod val="65000"/>
                    <a:lumOff val="35000"/>
                  </a:schemeClr>
                </a:solidFill>
              </a:defRPr>
            </a:lvl3pPr>
            <a:lvl4pPr>
              <a:buNone/>
              <a:defRPr sz="2400">
                <a:solidFill>
                  <a:schemeClr val="tx1">
                    <a:lumMod val="65000"/>
                    <a:lumOff val="35000"/>
                  </a:schemeClr>
                </a:solidFill>
              </a:defRPr>
            </a:lvl4pPr>
            <a:lvl5pPr>
              <a:buNone/>
              <a:defRPr sz="2400">
                <a:solidFill>
                  <a:schemeClr val="tx1">
                    <a:lumMod val="65000"/>
                    <a:lumOff val="35000"/>
                  </a:schemeClr>
                </a:solidFill>
              </a:defRPr>
            </a:lvl5pPr>
          </a:lstStyle>
          <a:p>
            <a:pPr lvl="0"/>
            <a:r>
              <a:rPr lang="zh-CN" altLang="en-US" dirty="0"/>
              <a:t>一级目录层级样式 </a:t>
            </a:r>
            <a:r>
              <a:rPr lang="en-US" altLang="zh-CN" dirty="0"/>
              <a:t>-24pt</a:t>
            </a:r>
          </a:p>
        </p:txBody>
      </p:sp>
      <p:sp>
        <p:nvSpPr>
          <p:cNvPr id="51" name="文本占位符 2"/>
          <p:cNvSpPr>
            <a:spLocks noGrp="1"/>
          </p:cNvSpPr>
          <p:nvPr>
            <p:ph type="body" sz="quarter" idx="24" hasCustomPrompt="1"/>
          </p:nvPr>
        </p:nvSpPr>
        <p:spPr>
          <a:xfrm>
            <a:off x="6252117" y="3532464"/>
            <a:ext cx="639919" cy="580415"/>
          </a:xfrm>
        </p:spPr>
        <p:txBody>
          <a:bodyPr anchor="ctr">
            <a:noAutofit/>
          </a:bodyPr>
          <a:lstStyle>
            <a:lvl1pPr marL="0" indent="0" algn="r">
              <a:lnSpc>
                <a:spcPct val="100000"/>
              </a:lnSpc>
              <a:spcBef>
                <a:spcPts val="0"/>
              </a:spcBef>
              <a:buNone/>
              <a:defRPr sz="3200">
                <a:solidFill>
                  <a:schemeClr val="tx1">
                    <a:lumMod val="65000"/>
                    <a:lumOff val="35000"/>
                  </a:schemeClr>
                </a:solidFill>
              </a:defRPr>
            </a:lvl1pPr>
            <a:lvl2pPr>
              <a:buNone/>
              <a:defRPr>
                <a:solidFill>
                  <a:schemeClr val="tx1">
                    <a:lumMod val="65000"/>
                    <a:lumOff val="35000"/>
                  </a:schemeClr>
                </a:solidFill>
              </a:defRPr>
            </a:lvl2pPr>
            <a:lvl3pPr>
              <a:buNone/>
              <a:defRPr>
                <a:solidFill>
                  <a:schemeClr val="tx1">
                    <a:lumMod val="65000"/>
                    <a:lumOff val="35000"/>
                  </a:schemeClr>
                </a:solidFill>
              </a:defRPr>
            </a:lvl3pPr>
            <a:lvl4pPr>
              <a:buNone/>
              <a:defRPr>
                <a:solidFill>
                  <a:schemeClr val="tx1">
                    <a:lumMod val="65000"/>
                    <a:lumOff val="35000"/>
                  </a:schemeClr>
                </a:solidFill>
              </a:defRPr>
            </a:lvl4pPr>
            <a:lvl5pPr>
              <a:buNone/>
              <a:defRPr>
                <a:solidFill>
                  <a:schemeClr val="tx1">
                    <a:lumMod val="65000"/>
                    <a:lumOff val="35000"/>
                  </a:schemeClr>
                </a:solidFill>
              </a:defRPr>
            </a:lvl5pPr>
          </a:lstStyle>
          <a:p>
            <a:pPr lvl="0"/>
            <a:r>
              <a:rPr lang="en-US" altLang="zh-CN" dirty="0"/>
              <a:t>8</a:t>
            </a:r>
            <a:endParaRPr lang="zh-CN" altLang="en-US" dirty="0"/>
          </a:p>
        </p:txBody>
      </p:sp>
      <p:sp>
        <p:nvSpPr>
          <p:cNvPr id="52" name="文本占位符 4"/>
          <p:cNvSpPr>
            <a:spLocks noGrp="1"/>
          </p:cNvSpPr>
          <p:nvPr>
            <p:ph type="body" sz="quarter" idx="25" hasCustomPrompt="1"/>
          </p:nvPr>
        </p:nvSpPr>
        <p:spPr>
          <a:xfrm>
            <a:off x="6892036" y="3532953"/>
            <a:ext cx="3946949" cy="579438"/>
          </a:xfrm>
        </p:spPr>
        <p:txBody>
          <a:bodyPr anchor="ctr">
            <a:noAutofit/>
          </a:bodyPr>
          <a:lstStyle>
            <a:lvl1pPr marL="0" indent="0">
              <a:lnSpc>
                <a:spcPct val="100000"/>
              </a:lnSpc>
              <a:spcBef>
                <a:spcPts val="0"/>
              </a:spcBef>
              <a:buNone/>
              <a:defRPr sz="2400">
                <a:solidFill>
                  <a:schemeClr val="tx1">
                    <a:lumMod val="65000"/>
                    <a:lumOff val="35000"/>
                  </a:schemeClr>
                </a:solidFill>
              </a:defRPr>
            </a:lvl1pPr>
            <a:lvl2pPr>
              <a:buNone/>
              <a:defRPr sz="2400">
                <a:solidFill>
                  <a:schemeClr val="tx1">
                    <a:lumMod val="65000"/>
                    <a:lumOff val="35000"/>
                  </a:schemeClr>
                </a:solidFill>
              </a:defRPr>
            </a:lvl2pPr>
            <a:lvl3pPr>
              <a:buNone/>
              <a:defRPr sz="2400">
                <a:solidFill>
                  <a:schemeClr val="tx1">
                    <a:lumMod val="65000"/>
                    <a:lumOff val="35000"/>
                  </a:schemeClr>
                </a:solidFill>
              </a:defRPr>
            </a:lvl3pPr>
            <a:lvl4pPr>
              <a:buNone/>
              <a:defRPr sz="2400">
                <a:solidFill>
                  <a:schemeClr val="tx1">
                    <a:lumMod val="65000"/>
                    <a:lumOff val="35000"/>
                  </a:schemeClr>
                </a:solidFill>
              </a:defRPr>
            </a:lvl4pPr>
            <a:lvl5pPr>
              <a:buNone/>
              <a:defRPr sz="2400">
                <a:solidFill>
                  <a:schemeClr val="tx1">
                    <a:lumMod val="65000"/>
                    <a:lumOff val="35000"/>
                  </a:schemeClr>
                </a:solidFill>
              </a:defRPr>
            </a:lvl5pPr>
          </a:lstStyle>
          <a:p>
            <a:pPr lvl="0"/>
            <a:r>
              <a:rPr lang="zh-CN" altLang="en-US" dirty="0"/>
              <a:t>一级目录层级样式 </a:t>
            </a:r>
            <a:r>
              <a:rPr lang="en-US" altLang="zh-CN" dirty="0"/>
              <a:t>-24pt</a:t>
            </a:r>
          </a:p>
        </p:txBody>
      </p:sp>
      <p:sp>
        <p:nvSpPr>
          <p:cNvPr id="53" name="文本占位符 2"/>
          <p:cNvSpPr>
            <a:spLocks noGrp="1"/>
          </p:cNvSpPr>
          <p:nvPr>
            <p:ph type="body" sz="quarter" idx="26" hasCustomPrompt="1"/>
          </p:nvPr>
        </p:nvSpPr>
        <p:spPr>
          <a:xfrm>
            <a:off x="6252117" y="4310635"/>
            <a:ext cx="639919" cy="580415"/>
          </a:xfrm>
        </p:spPr>
        <p:txBody>
          <a:bodyPr anchor="ctr">
            <a:noAutofit/>
          </a:bodyPr>
          <a:lstStyle>
            <a:lvl1pPr marL="0" indent="0" algn="r">
              <a:lnSpc>
                <a:spcPct val="100000"/>
              </a:lnSpc>
              <a:spcBef>
                <a:spcPts val="0"/>
              </a:spcBef>
              <a:buNone/>
              <a:defRPr sz="3200">
                <a:solidFill>
                  <a:schemeClr val="tx1">
                    <a:lumMod val="65000"/>
                    <a:lumOff val="35000"/>
                  </a:schemeClr>
                </a:solidFill>
              </a:defRPr>
            </a:lvl1pPr>
            <a:lvl2pPr>
              <a:buNone/>
              <a:defRPr>
                <a:solidFill>
                  <a:schemeClr val="tx1">
                    <a:lumMod val="65000"/>
                    <a:lumOff val="35000"/>
                  </a:schemeClr>
                </a:solidFill>
              </a:defRPr>
            </a:lvl2pPr>
            <a:lvl3pPr>
              <a:buNone/>
              <a:defRPr>
                <a:solidFill>
                  <a:schemeClr val="tx1">
                    <a:lumMod val="65000"/>
                    <a:lumOff val="35000"/>
                  </a:schemeClr>
                </a:solidFill>
              </a:defRPr>
            </a:lvl3pPr>
            <a:lvl4pPr>
              <a:buNone/>
              <a:defRPr>
                <a:solidFill>
                  <a:schemeClr val="tx1">
                    <a:lumMod val="65000"/>
                    <a:lumOff val="35000"/>
                  </a:schemeClr>
                </a:solidFill>
              </a:defRPr>
            </a:lvl4pPr>
            <a:lvl5pPr>
              <a:buNone/>
              <a:defRPr>
                <a:solidFill>
                  <a:schemeClr val="tx1">
                    <a:lumMod val="65000"/>
                    <a:lumOff val="35000"/>
                  </a:schemeClr>
                </a:solidFill>
              </a:defRPr>
            </a:lvl5pPr>
          </a:lstStyle>
          <a:p>
            <a:pPr lvl="0"/>
            <a:r>
              <a:rPr lang="en-US" altLang="zh-CN" dirty="0"/>
              <a:t>9</a:t>
            </a:r>
            <a:endParaRPr lang="zh-CN" altLang="en-US" dirty="0"/>
          </a:p>
        </p:txBody>
      </p:sp>
      <p:sp>
        <p:nvSpPr>
          <p:cNvPr id="54" name="文本占位符 4"/>
          <p:cNvSpPr>
            <a:spLocks noGrp="1"/>
          </p:cNvSpPr>
          <p:nvPr>
            <p:ph type="body" sz="quarter" idx="27" hasCustomPrompt="1"/>
          </p:nvPr>
        </p:nvSpPr>
        <p:spPr>
          <a:xfrm>
            <a:off x="6892036" y="4311124"/>
            <a:ext cx="3946949" cy="579438"/>
          </a:xfrm>
        </p:spPr>
        <p:txBody>
          <a:bodyPr anchor="ctr">
            <a:noAutofit/>
          </a:bodyPr>
          <a:lstStyle>
            <a:lvl1pPr marL="0" indent="0">
              <a:lnSpc>
                <a:spcPct val="100000"/>
              </a:lnSpc>
              <a:spcBef>
                <a:spcPts val="0"/>
              </a:spcBef>
              <a:buNone/>
              <a:defRPr sz="2400">
                <a:solidFill>
                  <a:schemeClr val="tx1">
                    <a:lumMod val="65000"/>
                    <a:lumOff val="35000"/>
                  </a:schemeClr>
                </a:solidFill>
              </a:defRPr>
            </a:lvl1pPr>
            <a:lvl2pPr>
              <a:buNone/>
              <a:defRPr sz="2400">
                <a:solidFill>
                  <a:schemeClr val="tx1">
                    <a:lumMod val="65000"/>
                    <a:lumOff val="35000"/>
                  </a:schemeClr>
                </a:solidFill>
              </a:defRPr>
            </a:lvl2pPr>
            <a:lvl3pPr>
              <a:buNone/>
              <a:defRPr sz="2400">
                <a:solidFill>
                  <a:schemeClr val="tx1">
                    <a:lumMod val="65000"/>
                    <a:lumOff val="35000"/>
                  </a:schemeClr>
                </a:solidFill>
              </a:defRPr>
            </a:lvl3pPr>
            <a:lvl4pPr>
              <a:buNone/>
              <a:defRPr sz="2400">
                <a:solidFill>
                  <a:schemeClr val="tx1">
                    <a:lumMod val="65000"/>
                    <a:lumOff val="35000"/>
                  </a:schemeClr>
                </a:solidFill>
              </a:defRPr>
            </a:lvl4pPr>
            <a:lvl5pPr>
              <a:buNone/>
              <a:defRPr sz="2400">
                <a:solidFill>
                  <a:schemeClr val="tx1">
                    <a:lumMod val="65000"/>
                    <a:lumOff val="35000"/>
                  </a:schemeClr>
                </a:solidFill>
              </a:defRPr>
            </a:lvl5pPr>
          </a:lstStyle>
          <a:p>
            <a:pPr lvl="0"/>
            <a:r>
              <a:rPr lang="zh-CN" altLang="en-US" dirty="0"/>
              <a:t>一级目录层级样式 </a:t>
            </a:r>
            <a:r>
              <a:rPr lang="en-US" altLang="zh-CN" dirty="0"/>
              <a:t>-24pt</a:t>
            </a:r>
          </a:p>
        </p:txBody>
      </p:sp>
      <p:sp>
        <p:nvSpPr>
          <p:cNvPr id="55" name="文本占位符 2"/>
          <p:cNvSpPr>
            <a:spLocks noGrp="1"/>
          </p:cNvSpPr>
          <p:nvPr>
            <p:ph type="body" sz="quarter" idx="28" hasCustomPrompt="1"/>
          </p:nvPr>
        </p:nvSpPr>
        <p:spPr>
          <a:xfrm>
            <a:off x="6252117" y="5108124"/>
            <a:ext cx="639919" cy="580415"/>
          </a:xfrm>
        </p:spPr>
        <p:txBody>
          <a:bodyPr anchor="ctr">
            <a:noAutofit/>
          </a:bodyPr>
          <a:lstStyle>
            <a:lvl1pPr marL="0" indent="0" algn="r">
              <a:lnSpc>
                <a:spcPct val="100000"/>
              </a:lnSpc>
              <a:spcBef>
                <a:spcPts val="0"/>
              </a:spcBef>
              <a:buNone/>
              <a:defRPr sz="3200">
                <a:solidFill>
                  <a:schemeClr val="tx1">
                    <a:lumMod val="65000"/>
                    <a:lumOff val="35000"/>
                  </a:schemeClr>
                </a:solidFill>
              </a:defRPr>
            </a:lvl1pPr>
            <a:lvl2pPr>
              <a:buNone/>
              <a:defRPr>
                <a:solidFill>
                  <a:schemeClr val="tx1">
                    <a:lumMod val="65000"/>
                    <a:lumOff val="35000"/>
                  </a:schemeClr>
                </a:solidFill>
              </a:defRPr>
            </a:lvl2pPr>
            <a:lvl3pPr>
              <a:buNone/>
              <a:defRPr>
                <a:solidFill>
                  <a:schemeClr val="tx1">
                    <a:lumMod val="65000"/>
                    <a:lumOff val="35000"/>
                  </a:schemeClr>
                </a:solidFill>
              </a:defRPr>
            </a:lvl3pPr>
            <a:lvl4pPr>
              <a:buNone/>
              <a:defRPr>
                <a:solidFill>
                  <a:schemeClr val="tx1">
                    <a:lumMod val="65000"/>
                    <a:lumOff val="35000"/>
                  </a:schemeClr>
                </a:solidFill>
              </a:defRPr>
            </a:lvl4pPr>
            <a:lvl5pPr>
              <a:buNone/>
              <a:defRPr>
                <a:solidFill>
                  <a:schemeClr val="tx1">
                    <a:lumMod val="65000"/>
                    <a:lumOff val="35000"/>
                  </a:schemeClr>
                </a:solidFill>
              </a:defRPr>
            </a:lvl5pPr>
          </a:lstStyle>
          <a:p>
            <a:pPr lvl="0"/>
            <a:r>
              <a:rPr lang="en-US" altLang="zh-CN" dirty="0"/>
              <a:t>10</a:t>
            </a:r>
            <a:endParaRPr lang="zh-CN" altLang="en-US" dirty="0"/>
          </a:p>
        </p:txBody>
      </p:sp>
      <p:sp>
        <p:nvSpPr>
          <p:cNvPr id="56" name="文本占位符 4"/>
          <p:cNvSpPr>
            <a:spLocks noGrp="1"/>
          </p:cNvSpPr>
          <p:nvPr>
            <p:ph type="body" sz="quarter" idx="29" hasCustomPrompt="1"/>
          </p:nvPr>
        </p:nvSpPr>
        <p:spPr>
          <a:xfrm>
            <a:off x="6892036" y="5108613"/>
            <a:ext cx="3946949" cy="579438"/>
          </a:xfrm>
        </p:spPr>
        <p:txBody>
          <a:bodyPr anchor="ctr">
            <a:noAutofit/>
          </a:bodyPr>
          <a:lstStyle>
            <a:lvl1pPr marL="0" indent="0">
              <a:lnSpc>
                <a:spcPct val="100000"/>
              </a:lnSpc>
              <a:spcBef>
                <a:spcPts val="0"/>
              </a:spcBef>
              <a:buNone/>
              <a:defRPr sz="2400">
                <a:solidFill>
                  <a:schemeClr val="tx1">
                    <a:lumMod val="65000"/>
                    <a:lumOff val="35000"/>
                  </a:schemeClr>
                </a:solidFill>
              </a:defRPr>
            </a:lvl1pPr>
            <a:lvl2pPr>
              <a:buNone/>
              <a:defRPr sz="2400">
                <a:solidFill>
                  <a:schemeClr val="tx1">
                    <a:lumMod val="65000"/>
                    <a:lumOff val="35000"/>
                  </a:schemeClr>
                </a:solidFill>
              </a:defRPr>
            </a:lvl2pPr>
            <a:lvl3pPr>
              <a:buNone/>
              <a:defRPr sz="2400">
                <a:solidFill>
                  <a:schemeClr val="tx1">
                    <a:lumMod val="65000"/>
                    <a:lumOff val="35000"/>
                  </a:schemeClr>
                </a:solidFill>
              </a:defRPr>
            </a:lvl3pPr>
            <a:lvl4pPr>
              <a:buNone/>
              <a:defRPr sz="2400">
                <a:solidFill>
                  <a:schemeClr val="tx1">
                    <a:lumMod val="65000"/>
                    <a:lumOff val="35000"/>
                  </a:schemeClr>
                </a:solidFill>
              </a:defRPr>
            </a:lvl4pPr>
            <a:lvl5pPr>
              <a:buNone/>
              <a:defRPr sz="2400">
                <a:solidFill>
                  <a:schemeClr val="tx1">
                    <a:lumMod val="65000"/>
                    <a:lumOff val="35000"/>
                  </a:schemeClr>
                </a:solidFill>
              </a:defRPr>
            </a:lvl5pPr>
          </a:lstStyle>
          <a:p>
            <a:pPr lvl="0"/>
            <a:r>
              <a:rPr lang="zh-CN" altLang="en-US" dirty="0"/>
              <a:t>一级目录层级样式 </a:t>
            </a:r>
            <a:r>
              <a:rPr lang="en-US" altLang="zh-CN" dirty="0"/>
              <a:t>-24pt</a:t>
            </a:r>
          </a:p>
        </p:txBody>
      </p:sp>
      <p:sp>
        <p:nvSpPr>
          <p:cNvPr id="28" name="išľïḋé"/>
          <p:cNvSpPr txBox="1"/>
          <p:nvPr userDrawn="1"/>
        </p:nvSpPr>
        <p:spPr>
          <a:xfrm>
            <a:off x="698963" y="273963"/>
            <a:ext cx="1652941" cy="861774"/>
          </a:xfrm>
          <a:prstGeom prst="rect">
            <a:avLst/>
          </a:prstGeom>
          <a:noFill/>
        </p:spPr>
        <p:txBody>
          <a:bodyPr wrap="square" rtlCol="0">
            <a:spAutoFit/>
          </a:bodyPr>
          <a:lstStyle/>
          <a:p>
            <a:r>
              <a:rPr lang="zh-CN" altLang="en-US" sz="3200" b="1" dirty="0">
                <a:solidFill>
                  <a:schemeClr val="accent1"/>
                </a:solidFill>
                <a:cs typeface="+mn-ea"/>
                <a:sym typeface="+mn-lt"/>
              </a:rPr>
              <a:t>目录</a:t>
            </a:r>
            <a:r>
              <a:rPr lang="tr-TR" sz="1800" dirty="0">
                <a:solidFill>
                  <a:schemeClr val="bg1">
                    <a:lumMod val="65000"/>
                  </a:schemeClr>
                </a:solidFill>
                <a:cs typeface="+mn-ea"/>
                <a:sym typeface="+mn-lt"/>
              </a:rPr>
              <a:t>CONTENTS</a:t>
            </a:r>
            <a:endParaRPr lang="tr-TR" sz="3200" dirty="0">
              <a:solidFill>
                <a:schemeClr val="bg1">
                  <a:lumMod val="65000"/>
                </a:schemeClr>
              </a:solidFill>
              <a:cs typeface="+mn-ea"/>
              <a:sym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章节">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alphaModFix amt="20000"/>
          </a:blip>
          <a:srcRect l="18927" b="6770"/>
          <a:stretch>
            <a:fillRect/>
          </a:stretch>
        </p:blipFill>
        <p:spPr>
          <a:xfrm>
            <a:off x="0" y="496818"/>
            <a:ext cx="5143646" cy="6355396"/>
          </a:xfrm>
          <a:prstGeom prst="rect">
            <a:avLst/>
          </a:prstGeom>
        </p:spPr>
      </p:pic>
      <p:sp>
        <p:nvSpPr>
          <p:cNvPr id="10" name="标题 4"/>
          <p:cNvSpPr>
            <a:spLocks noGrp="1"/>
          </p:cNvSpPr>
          <p:nvPr>
            <p:ph type="title" hasCustomPrompt="1"/>
          </p:nvPr>
        </p:nvSpPr>
        <p:spPr>
          <a:xfrm>
            <a:off x="6123549" y="1294932"/>
            <a:ext cx="5266413" cy="603285"/>
          </a:xfrm>
          <a:prstGeom prst="rect">
            <a:avLst/>
          </a:prstGeom>
        </p:spPr>
        <p:txBody>
          <a:bodyPr>
            <a:noAutofit/>
          </a:bodyPr>
          <a:lstStyle>
            <a:lvl1pPr>
              <a:defRPr>
                <a:solidFill>
                  <a:schemeClr val="accent1"/>
                </a:solidFill>
              </a:defRPr>
            </a:lvl1pPr>
          </a:lstStyle>
          <a:p>
            <a:r>
              <a:rPr lang="zh-CN" altLang="en-US" dirty="0"/>
              <a:t>标题层级样式 </a:t>
            </a:r>
            <a:r>
              <a:rPr lang="en-US" altLang="zh-CN" dirty="0"/>
              <a:t>-28pt</a:t>
            </a:r>
            <a:endParaRPr lang="zh-CN" altLang="en-US" dirty="0"/>
          </a:p>
        </p:txBody>
      </p:sp>
      <p:sp>
        <p:nvSpPr>
          <p:cNvPr id="11" name="文本占位符 2"/>
          <p:cNvSpPr>
            <a:spLocks noGrp="1"/>
          </p:cNvSpPr>
          <p:nvPr>
            <p:ph type="body" sz="quarter" idx="10" hasCustomPrompt="1"/>
          </p:nvPr>
        </p:nvSpPr>
        <p:spPr>
          <a:xfrm>
            <a:off x="4519098" y="1139071"/>
            <a:ext cx="1475469" cy="1332383"/>
          </a:xfrm>
        </p:spPr>
        <p:txBody>
          <a:bodyPr>
            <a:noAutofit/>
          </a:bodyPr>
          <a:lstStyle>
            <a:lvl1pPr marL="0" indent="0" algn="r">
              <a:lnSpc>
                <a:spcPct val="100000"/>
              </a:lnSpc>
              <a:spcBef>
                <a:spcPts val="0"/>
              </a:spcBef>
              <a:buNone/>
              <a:defRPr sz="8800" b="0">
                <a:solidFill>
                  <a:schemeClr val="accent1"/>
                </a:solidFill>
              </a:defRPr>
            </a:lvl1pPr>
            <a:lvl2pPr>
              <a:buNone/>
              <a:defRPr sz="8800">
                <a:solidFill>
                  <a:schemeClr val="bg1">
                    <a:lumMod val="95000"/>
                  </a:schemeClr>
                </a:solidFill>
              </a:defRPr>
            </a:lvl2pPr>
            <a:lvl3pPr>
              <a:buNone/>
              <a:defRPr sz="8800">
                <a:solidFill>
                  <a:schemeClr val="bg1">
                    <a:lumMod val="95000"/>
                  </a:schemeClr>
                </a:solidFill>
              </a:defRPr>
            </a:lvl3pPr>
            <a:lvl4pPr>
              <a:buNone/>
              <a:defRPr sz="8800">
                <a:solidFill>
                  <a:schemeClr val="bg1">
                    <a:lumMod val="95000"/>
                  </a:schemeClr>
                </a:solidFill>
              </a:defRPr>
            </a:lvl4pPr>
            <a:lvl5pPr>
              <a:buNone/>
              <a:defRPr sz="8800">
                <a:solidFill>
                  <a:schemeClr val="bg1">
                    <a:lumMod val="95000"/>
                  </a:schemeClr>
                </a:solidFill>
              </a:defRPr>
            </a:lvl5pPr>
          </a:lstStyle>
          <a:p>
            <a:pPr lvl="0"/>
            <a:r>
              <a:rPr lang="en-US" altLang="zh-CN" dirty="0"/>
              <a:t>1</a:t>
            </a:r>
            <a:endParaRPr lang="zh-CN" altLang="en-US" dirty="0"/>
          </a:p>
        </p:txBody>
      </p:sp>
      <p:sp>
        <p:nvSpPr>
          <p:cNvPr id="12" name="文本占位符 4"/>
          <p:cNvSpPr>
            <a:spLocks noGrp="1"/>
          </p:cNvSpPr>
          <p:nvPr>
            <p:ph type="body" sz="quarter" idx="12" hasCustomPrompt="1"/>
          </p:nvPr>
        </p:nvSpPr>
        <p:spPr>
          <a:xfrm>
            <a:off x="6123549" y="1992996"/>
            <a:ext cx="5265940" cy="1807534"/>
          </a:xfrm>
        </p:spPr>
        <p:txBody>
          <a:bodyPr>
            <a:noAutofit/>
          </a:bodyPr>
          <a:lstStyle>
            <a:lvl1pPr>
              <a:buFont typeface="+mj-lt"/>
              <a:buAutoNum type="arabicPeriod"/>
              <a:defRPr sz="1800">
                <a:solidFill>
                  <a:schemeClr val="tx1">
                    <a:lumMod val="50000"/>
                    <a:lumOff val="50000"/>
                  </a:schemeClr>
                </a:solidFill>
              </a:defRPr>
            </a:lvl1pPr>
            <a:lvl2pPr>
              <a:buFont typeface="+mj-lt"/>
              <a:buAutoNum type="arabicPeriod"/>
              <a:defRPr sz="1800">
                <a:solidFill>
                  <a:schemeClr val="tx1">
                    <a:lumMod val="65000"/>
                    <a:lumOff val="35000"/>
                  </a:schemeClr>
                </a:solidFill>
              </a:defRPr>
            </a:lvl2pPr>
            <a:lvl3pPr>
              <a:buFont typeface="+mj-lt"/>
              <a:buAutoNum type="arabicPeriod"/>
              <a:defRPr sz="1800">
                <a:solidFill>
                  <a:schemeClr val="tx1">
                    <a:lumMod val="65000"/>
                    <a:lumOff val="35000"/>
                  </a:schemeClr>
                </a:solidFill>
              </a:defRPr>
            </a:lvl3pPr>
            <a:lvl4pPr>
              <a:buFont typeface="+mj-lt"/>
              <a:buAutoNum type="arabicPeriod"/>
              <a:defRPr sz="1800">
                <a:solidFill>
                  <a:schemeClr val="tx1">
                    <a:lumMod val="65000"/>
                    <a:lumOff val="35000"/>
                  </a:schemeClr>
                </a:solidFill>
              </a:defRPr>
            </a:lvl4pPr>
            <a:lvl5pPr>
              <a:buFont typeface="+mj-lt"/>
              <a:buAutoNum type="arabicPeriod"/>
              <a:defRPr sz="1800">
                <a:solidFill>
                  <a:schemeClr val="tx1">
                    <a:lumMod val="65000"/>
                    <a:lumOff val="35000"/>
                  </a:schemeClr>
                </a:solidFill>
              </a:defRPr>
            </a:lvl5pPr>
          </a:lstStyle>
          <a:p>
            <a:pPr marL="228600" lvl="0" indent="-228600">
              <a:buFont typeface="+mj-lt"/>
              <a:buAutoNum type="arabicPeriod"/>
            </a:pPr>
            <a:r>
              <a:rPr lang="zh-CN" altLang="en-US" sz="1800" dirty="0"/>
              <a:t>标题层级样式 </a:t>
            </a:r>
            <a:r>
              <a:rPr lang="en-US" altLang="zh-CN" sz="1800" dirty="0"/>
              <a:t>-18pt</a:t>
            </a:r>
            <a:r>
              <a:rPr lang="zh-CN" altLang="en-US" sz="1800" dirty="0"/>
              <a:t> </a:t>
            </a:r>
            <a:endParaRPr lang="en-US" altLang="zh-CN" sz="1800" dirty="0"/>
          </a:p>
          <a:p>
            <a:pPr marL="228600" lvl="0" indent="-228600">
              <a:buFont typeface="+mj-lt"/>
              <a:buAutoNum type="arabicPeriod"/>
            </a:pPr>
            <a:r>
              <a:rPr lang="en-US" altLang="zh-CN" sz="1800" dirty="0"/>
              <a:t>… …</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userDrawn="1">
            <p:ph type="title" hasCustomPrompt="1"/>
          </p:nvPr>
        </p:nvSpPr>
        <p:spPr>
          <a:xfrm>
            <a:off x="669925" y="254000"/>
            <a:ext cx="9856543" cy="537662"/>
          </a:xfrm>
          <a:prstGeom prst="rect">
            <a:avLst/>
          </a:prstGeom>
        </p:spPr>
        <p:txBody>
          <a:bodyPr>
            <a:noAutofit/>
          </a:bodyPr>
          <a:lstStyle>
            <a:lvl1pPr>
              <a:defRPr>
                <a:solidFill>
                  <a:schemeClr val="accent1"/>
                </a:solidFill>
              </a:defRPr>
            </a:lvl1pPr>
          </a:lstStyle>
          <a:p>
            <a:r>
              <a:rPr lang="zh-CN" altLang="en-US" dirty="0"/>
              <a:t>一级目录层级样式 </a:t>
            </a:r>
            <a:r>
              <a:rPr lang="en-US" altLang="zh-CN" dirty="0"/>
              <a:t>-28pt</a:t>
            </a:r>
            <a:endParaRPr lang="zh-CN" altLang="en-US" dirty="0"/>
          </a:p>
        </p:txBody>
      </p:sp>
      <p:sp>
        <p:nvSpPr>
          <p:cNvPr id="12" name="内容占位符 7"/>
          <p:cNvSpPr>
            <a:spLocks noGrp="1"/>
          </p:cNvSpPr>
          <p:nvPr userDrawn="1">
            <p:ph sz="quarter" idx="13" hasCustomPrompt="1"/>
          </p:nvPr>
        </p:nvSpPr>
        <p:spPr>
          <a:xfrm>
            <a:off x="660399" y="1130300"/>
            <a:ext cx="10858500" cy="5003800"/>
          </a:xfrm>
        </p:spPr>
        <p:txBody>
          <a:bodyPr/>
          <a:lstStyle>
            <a:lvl1pPr>
              <a:defRPr sz="2000">
                <a:solidFill>
                  <a:schemeClr val="tx1">
                    <a:lumMod val="85000"/>
                    <a:lumOff val="15000"/>
                  </a:schemeClr>
                </a:solidFill>
              </a:defRPr>
            </a:lvl1pPr>
            <a:lvl2pPr>
              <a:defRPr sz="1800">
                <a:solidFill>
                  <a:schemeClr val="tx1">
                    <a:lumMod val="85000"/>
                    <a:lumOff val="15000"/>
                  </a:schemeClr>
                </a:solidFill>
              </a:defRPr>
            </a:lvl2pPr>
            <a:lvl3pPr>
              <a:defRPr sz="1600">
                <a:solidFill>
                  <a:schemeClr val="tx1">
                    <a:lumMod val="85000"/>
                    <a:lumOff val="15000"/>
                  </a:schemeClr>
                </a:solidFill>
              </a:defRPr>
            </a:lvl3pPr>
            <a:lvl4pPr>
              <a:defRPr sz="1400">
                <a:solidFill>
                  <a:schemeClr val="tx1">
                    <a:lumMod val="85000"/>
                    <a:lumOff val="15000"/>
                  </a:schemeClr>
                </a:solidFill>
              </a:defRPr>
            </a:lvl4pPr>
            <a:lvl5pPr>
              <a:defRPr>
                <a:solidFill>
                  <a:schemeClr val="tx1">
                    <a:lumMod val="85000"/>
                    <a:lumOff val="15000"/>
                  </a:schemeClr>
                </a:solidFill>
              </a:defRPr>
            </a:lvl5pPr>
          </a:lstStyle>
          <a:p>
            <a:pPr lvl="0">
              <a:lnSpc>
                <a:spcPct val="120000"/>
              </a:lnSpc>
            </a:pPr>
            <a:r>
              <a:rPr lang="zh-CN" altLang="en-US" sz="2000" dirty="0"/>
              <a:t>二级标题层级样式 </a:t>
            </a:r>
            <a:r>
              <a:rPr lang="en-US" altLang="zh-CN" sz="2000" dirty="0"/>
              <a:t>-20pt</a:t>
            </a:r>
          </a:p>
          <a:p>
            <a:pPr lvl="1">
              <a:lnSpc>
                <a:spcPct val="120000"/>
              </a:lnSpc>
            </a:pPr>
            <a:r>
              <a:rPr lang="zh-CN" altLang="en-US" sz="1800" dirty="0"/>
              <a:t>三级标题层级样式 </a:t>
            </a:r>
            <a:r>
              <a:rPr lang="en-US" altLang="zh-CN" sz="1800" dirty="0"/>
              <a:t>-18pt</a:t>
            </a:r>
          </a:p>
          <a:p>
            <a:pPr lvl="2">
              <a:lnSpc>
                <a:spcPct val="120000"/>
              </a:lnSpc>
            </a:pPr>
            <a:r>
              <a:rPr lang="zh-CN" altLang="en-US" sz="1600" dirty="0"/>
              <a:t>四级标题层级样式 </a:t>
            </a:r>
            <a:r>
              <a:rPr lang="en-US" altLang="zh-CN" sz="1600" dirty="0"/>
              <a:t>-16pt</a:t>
            </a:r>
          </a:p>
          <a:p>
            <a:pPr lvl="2">
              <a:lnSpc>
                <a:spcPct val="120000"/>
              </a:lnSpc>
            </a:pPr>
            <a:r>
              <a:rPr lang="en-US" altLang="zh-CN" sz="1600" dirty="0"/>
              <a:t>…</a:t>
            </a:r>
          </a:p>
          <a:p>
            <a:pPr lvl="2">
              <a:lnSpc>
                <a:spcPct val="120000"/>
              </a:lnSpc>
            </a:pPr>
            <a:endParaRPr lang="en-US" altLang="zh-CN" dirty="0"/>
          </a:p>
          <a:p>
            <a:pPr marL="914400" lvl="2" indent="0">
              <a:lnSpc>
                <a:spcPct val="120000"/>
              </a:lnSpc>
              <a:buNone/>
            </a:pPr>
            <a:r>
              <a:rPr lang="zh-CN" altLang="en-US" sz="1400" dirty="0"/>
              <a:t>正文字号 </a:t>
            </a:r>
            <a:r>
              <a:rPr lang="en-US" altLang="zh-CN" sz="1400" dirty="0"/>
              <a:t>-14pt</a:t>
            </a:r>
          </a:p>
          <a:p>
            <a:pPr>
              <a:lnSpc>
                <a:spcPct val="120000"/>
              </a:lnSpc>
            </a:pPr>
            <a:endParaRPr lang="zh-CN" altLang="en-US" dirty="0"/>
          </a:p>
        </p:txBody>
      </p:sp>
      <p:sp>
        <p:nvSpPr>
          <p:cNvPr id="6" name="矩形 5"/>
          <p:cNvSpPr/>
          <p:nvPr userDrawn="1"/>
        </p:nvSpPr>
        <p:spPr>
          <a:xfrm rot="16200000">
            <a:off x="11905760" y="6484948"/>
            <a:ext cx="76704" cy="495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灯片编号占位符 8"/>
          <p:cNvSpPr txBox="1"/>
          <p:nvPr userDrawn="1"/>
        </p:nvSpPr>
        <p:spPr>
          <a:xfrm>
            <a:off x="11480283" y="6515099"/>
            <a:ext cx="624104" cy="179387"/>
          </a:xfrm>
          <a:prstGeom prst="rect">
            <a:avLst/>
          </a:prstGeom>
        </p:spPr>
        <p:txBody>
          <a:bodyPr vert="horz" lIns="91440" tIns="45720" rIns="91440" bIns="45720" rtlCol="0" anchor="ctr"/>
          <a:lstStyle>
            <a:defPPr>
              <a:defRPr lang="zh-CN"/>
            </a:defPPr>
            <a:lvl1pPr marL="0" algn="ctr" defTabSz="914400" rtl="0" eaLnBrk="1" latinLnBrk="0" hangingPunct="1">
              <a:defRPr sz="9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227FE2-CE16-40F4-A038-BEC5C94BF185}" type="slidenum">
              <a:rPr lang="zh-CN" altLang="en-US" sz="1200" smtClean="0">
                <a:solidFill>
                  <a:schemeClr val="tx1"/>
                </a:solidFill>
              </a:rPr>
              <a:t>‹#›</a:t>
            </a:fld>
            <a:endParaRPr lang="zh-CN" altLang="en-US" sz="1200"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8" name="标题 1"/>
          <p:cNvSpPr>
            <a:spLocks noGrp="1"/>
          </p:cNvSpPr>
          <p:nvPr>
            <p:ph type="title" hasCustomPrompt="1"/>
          </p:nvPr>
        </p:nvSpPr>
        <p:spPr>
          <a:xfrm>
            <a:off x="669925" y="254000"/>
            <a:ext cx="9856543" cy="537662"/>
          </a:xfrm>
          <a:prstGeom prst="rect">
            <a:avLst/>
          </a:prstGeom>
        </p:spPr>
        <p:txBody>
          <a:bodyPr>
            <a:noAutofit/>
          </a:bodyPr>
          <a:lstStyle>
            <a:lvl1pPr>
              <a:defRPr>
                <a:solidFill>
                  <a:schemeClr val="accent1"/>
                </a:solidFill>
              </a:defRPr>
            </a:lvl1pPr>
          </a:lstStyle>
          <a:p>
            <a:r>
              <a:rPr lang="zh-CN" altLang="en-US" dirty="0"/>
              <a:t>一级目录层级样式 </a:t>
            </a:r>
            <a:r>
              <a:rPr lang="en-US" altLang="zh-CN" dirty="0"/>
              <a:t>-28pt</a:t>
            </a:r>
            <a:endParaRPr lang="zh-CN" altLang="en-US" dirty="0"/>
          </a:p>
        </p:txBody>
      </p:sp>
      <p:sp>
        <p:nvSpPr>
          <p:cNvPr id="5" name="矩形 4"/>
          <p:cNvSpPr/>
          <p:nvPr userDrawn="1"/>
        </p:nvSpPr>
        <p:spPr>
          <a:xfrm rot="16200000">
            <a:off x="11905760" y="6484948"/>
            <a:ext cx="76704" cy="495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8"/>
          <p:cNvSpPr txBox="1"/>
          <p:nvPr userDrawn="1"/>
        </p:nvSpPr>
        <p:spPr>
          <a:xfrm>
            <a:off x="11480283" y="6515099"/>
            <a:ext cx="624104" cy="179387"/>
          </a:xfrm>
          <a:prstGeom prst="rect">
            <a:avLst/>
          </a:prstGeom>
        </p:spPr>
        <p:txBody>
          <a:bodyPr vert="horz" lIns="91440" tIns="45720" rIns="91440" bIns="45720" rtlCol="0" anchor="ctr"/>
          <a:lstStyle>
            <a:defPPr>
              <a:defRPr lang="zh-CN"/>
            </a:defPPr>
            <a:lvl1pPr marL="0" algn="ctr" defTabSz="914400" rtl="0" eaLnBrk="1" latinLnBrk="0" hangingPunct="1">
              <a:defRPr sz="9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227FE2-CE16-40F4-A038-BEC5C94BF185}" type="slidenum">
              <a:rPr lang="zh-CN" altLang="en-US" sz="1200" smtClean="0">
                <a:solidFill>
                  <a:schemeClr val="tx1"/>
                </a:solidFill>
              </a:rPr>
              <a:t>‹#›</a:t>
            </a:fld>
            <a:endParaRPr lang="zh-CN" altLang="en-US" sz="1200"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pic>
        <p:nvPicPr>
          <p:cNvPr id="4" name="图片 3"/>
          <p:cNvPicPr/>
          <p:nvPr userDrawn="1"/>
        </p:nvPicPr>
        <p:blipFill>
          <a:blip r:embed="rId2"/>
          <a:stretch>
            <a:fillRect/>
          </a:stretch>
        </p:blipFill>
        <p:spPr>
          <a:xfrm>
            <a:off x="10526468" y="197316"/>
            <a:ext cx="992432" cy="507534"/>
          </a:xfrm>
          <a:prstGeom prst="rect">
            <a:avLst/>
          </a:prstGeom>
        </p:spPr>
      </p:pic>
      <p:sp>
        <p:nvSpPr>
          <p:cNvPr id="3" name="矩形 2"/>
          <p:cNvSpPr/>
          <p:nvPr userDrawn="1"/>
        </p:nvSpPr>
        <p:spPr>
          <a:xfrm rot="16200000">
            <a:off x="11905760" y="6484948"/>
            <a:ext cx="76704" cy="495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8"/>
          <p:cNvSpPr txBox="1"/>
          <p:nvPr userDrawn="1"/>
        </p:nvSpPr>
        <p:spPr>
          <a:xfrm>
            <a:off x="11480283" y="6515099"/>
            <a:ext cx="624104" cy="179387"/>
          </a:xfrm>
          <a:prstGeom prst="rect">
            <a:avLst/>
          </a:prstGeom>
        </p:spPr>
        <p:txBody>
          <a:bodyPr vert="horz" lIns="91440" tIns="45720" rIns="91440" bIns="45720" rtlCol="0" anchor="ctr"/>
          <a:lstStyle>
            <a:defPPr>
              <a:defRPr lang="zh-CN"/>
            </a:defPPr>
            <a:lvl1pPr marL="0" algn="ctr" defTabSz="914400" rtl="0" eaLnBrk="1" latinLnBrk="0" hangingPunct="1">
              <a:defRPr sz="9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227FE2-CE16-40F4-A038-BEC5C94BF185}" type="slidenum">
              <a:rPr lang="zh-CN" altLang="en-US" sz="1200" smtClean="0">
                <a:solidFill>
                  <a:schemeClr val="tx1"/>
                </a:solidFill>
              </a:rPr>
              <a:t>‹#›</a:t>
            </a:fld>
            <a:endParaRPr lang="zh-CN" altLang="en-US" sz="1200"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页-1">
    <p:spTree>
      <p:nvGrpSpPr>
        <p:cNvPr id="1" name=""/>
        <p:cNvGrpSpPr/>
        <p:nvPr/>
      </p:nvGrpSpPr>
      <p:grpSpPr>
        <a:xfrm>
          <a:off x="0" y="0"/>
          <a:ext cx="0" cy="0"/>
          <a:chOff x="0" y="0"/>
          <a:chExt cx="0" cy="0"/>
        </a:xfrm>
      </p:grpSpPr>
      <p:sp>
        <p:nvSpPr>
          <p:cNvPr id="2" name="矩形 1"/>
          <p:cNvSpPr/>
          <p:nvPr userDrawn="1"/>
        </p:nvSpPr>
        <p:spPr>
          <a:xfrm rot="16200000">
            <a:off x="11905760" y="6484948"/>
            <a:ext cx="76704" cy="495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8"/>
          <p:cNvSpPr txBox="1"/>
          <p:nvPr userDrawn="1"/>
        </p:nvSpPr>
        <p:spPr>
          <a:xfrm>
            <a:off x="11480283" y="6515099"/>
            <a:ext cx="624104" cy="179387"/>
          </a:xfrm>
          <a:prstGeom prst="rect">
            <a:avLst/>
          </a:prstGeom>
        </p:spPr>
        <p:txBody>
          <a:bodyPr vert="horz" lIns="91440" tIns="45720" rIns="91440" bIns="45720" rtlCol="0" anchor="ctr"/>
          <a:lstStyle>
            <a:defPPr>
              <a:defRPr lang="zh-CN"/>
            </a:defPPr>
            <a:lvl1pPr marL="0" algn="ctr" defTabSz="914400" rtl="0" eaLnBrk="1" latinLnBrk="0" hangingPunct="1">
              <a:defRPr sz="9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227FE2-CE16-40F4-A038-BEC5C94BF185}" type="slidenum">
              <a:rPr lang="zh-CN" altLang="en-US" sz="1200" smtClean="0">
                <a:solidFill>
                  <a:schemeClr val="tx1"/>
                </a:solidFill>
              </a:rPr>
              <a:t>‹#›</a:t>
            </a:fld>
            <a:endParaRPr lang="zh-CN" altLang="en-US" sz="1200"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5" y="197316"/>
            <a:ext cx="9856543" cy="594346"/>
          </a:xfrm>
          <a:prstGeom prst="rect">
            <a:avLst/>
          </a:prstGeom>
        </p:spPr>
        <p:txBody>
          <a:bodyPr vert="horz" lIns="91440" tIns="45720" rIns="91440" bIns="45720" rtlCol="0" anchor="b">
            <a:normAutofit/>
          </a:bodyPr>
          <a:lstStyle/>
          <a:p>
            <a:r>
              <a:rPr lang="zh-CN" altLang="en-US" dirty="0"/>
              <a:t>一级目录层级样式 </a:t>
            </a:r>
            <a:r>
              <a:rPr lang="en-US" altLang="zh-CN" dirty="0"/>
              <a:t>-28pt</a:t>
            </a:r>
            <a:endParaRPr lang="zh-CN" altLang="en-US" dirty="0"/>
          </a:p>
        </p:txBody>
      </p:sp>
      <p:sp>
        <p:nvSpPr>
          <p:cNvPr id="3" name="文本占位符 2"/>
          <p:cNvSpPr>
            <a:spLocks noGrp="1"/>
          </p:cNvSpPr>
          <p:nvPr>
            <p:ph type="body" idx="1"/>
          </p:nvPr>
        </p:nvSpPr>
        <p:spPr>
          <a:xfrm>
            <a:off x="669924" y="966848"/>
            <a:ext cx="10850563" cy="5176777"/>
          </a:xfrm>
          <a:prstGeom prst="rect">
            <a:avLst/>
          </a:prstGeom>
        </p:spPr>
        <p:txBody>
          <a:bodyPr vert="horz" lIns="91440" tIns="45720" rIns="91440" bIns="45720" rtlCol="0">
            <a:normAutofit/>
          </a:bodyPr>
          <a:lstStyle/>
          <a:p>
            <a:pPr lvl="0"/>
            <a:r>
              <a:rPr lang="en-US" dirty="0"/>
              <a:t>Edit Master text styles – 18pt</a:t>
            </a:r>
          </a:p>
          <a:p>
            <a:pPr lvl="1"/>
            <a:r>
              <a:rPr lang="en-US" dirty="0"/>
              <a:t>Second level – 16pt</a:t>
            </a:r>
          </a:p>
          <a:p>
            <a:pPr lvl="2"/>
            <a:r>
              <a:rPr lang="en-US" dirty="0"/>
              <a:t>Third level – 14pt</a:t>
            </a:r>
          </a:p>
          <a:p>
            <a:pPr lvl="3"/>
            <a:r>
              <a:rPr lang="en-US" dirty="0"/>
              <a:t>Fourth level – 12pt</a:t>
            </a:r>
          </a:p>
          <a:p>
            <a:pPr lvl="4"/>
            <a:r>
              <a:rPr lang="en-US" dirty="0"/>
              <a:t>Fifth level – 12pt</a:t>
            </a:r>
            <a:endParaRPr lang="zh-CN" altLang="en-US" dirty="0"/>
          </a:p>
        </p:txBody>
      </p:sp>
      <p:sp>
        <p:nvSpPr>
          <p:cNvPr id="5" name="日期占位符 4"/>
          <p:cNvSpPr>
            <a:spLocks noGrp="1"/>
          </p:cNvSpPr>
          <p:nvPr>
            <p:ph type="dt" sz="half" idx="2"/>
          </p:nvPr>
        </p:nvSpPr>
        <p:spPr>
          <a:xfrm>
            <a:off x="4681331" y="6239669"/>
            <a:ext cx="2829339" cy="17938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dirty="0"/>
          </a:p>
        </p:txBody>
      </p:sp>
      <p:sp>
        <p:nvSpPr>
          <p:cNvPr id="9" name="灯片编号占位符 8"/>
          <p:cNvSpPr>
            <a:spLocks noGrp="1"/>
          </p:cNvSpPr>
          <p:nvPr>
            <p:ph type="sldNum" sz="quarter" idx="4"/>
          </p:nvPr>
        </p:nvSpPr>
        <p:spPr>
          <a:xfrm>
            <a:off x="11166610" y="6239669"/>
            <a:ext cx="352290" cy="179387"/>
          </a:xfrm>
          <a:prstGeom prst="rect">
            <a:avLst/>
          </a:prstGeom>
        </p:spPr>
        <p:txBody>
          <a:bodyPr vert="horz" lIns="91440" tIns="45720" rIns="91440" bIns="45720" rtlCol="0" anchor="ctr"/>
          <a:lstStyle>
            <a:lvl1pPr algn="ctr">
              <a:defRPr sz="900">
                <a:solidFill>
                  <a:schemeClr val="tx1">
                    <a:lumMod val="85000"/>
                    <a:lumOff val="15000"/>
                  </a:schemeClr>
                </a:solidFill>
              </a:defRPr>
            </a:lvl1pPr>
          </a:lstStyle>
          <a:p>
            <a:fld id="{88227FE2-CE16-40F4-A038-BEC5C94BF185}" type="slidenum">
              <a:rPr lang="zh-CN" altLang="en-US" smtClean="0"/>
              <a:t>‹#›</a:t>
            </a:fld>
            <a:endParaRPr lang="zh-CN" altLang="en-US" dirty="0"/>
          </a:p>
        </p:txBody>
      </p:sp>
      <p:sp>
        <p:nvSpPr>
          <p:cNvPr id="4" name="页脚占位符 3"/>
          <p:cNvSpPr>
            <a:spLocks noGrp="1"/>
          </p:cNvSpPr>
          <p:nvPr>
            <p:ph type="ftr" sz="quarter" idx="3"/>
          </p:nvPr>
        </p:nvSpPr>
        <p:spPr>
          <a:xfrm>
            <a:off x="660400" y="6239669"/>
            <a:ext cx="2954670" cy="179387"/>
          </a:xfrm>
          <a:prstGeom prst="rect">
            <a:avLst/>
          </a:prstGeom>
        </p:spPr>
        <p:txBody>
          <a:bodyPr vert="horz" lIns="91440" tIns="45720" rIns="91440" bIns="45720" rtlCol="0" anchor="ctr"/>
          <a:lstStyle>
            <a:lvl1pPr algn="l">
              <a:defRPr sz="900">
                <a:solidFill>
                  <a:schemeClr val="tx1">
                    <a:tint val="75000"/>
                  </a:schemeClr>
                </a:solidFill>
              </a:defRPr>
            </a:lvl1pPr>
          </a:lstStyle>
          <a:p>
            <a:pPr algn="l"/>
            <a:endParaRPr lang="zh-CN" altLang="en-US" dirty="0"/>
          </a:p>
        </p:txBody>
      </p:sp>
      <p:pic>
        <p:nvPicPr>
          <p:cNvPr id="8" name="图片 7"/>
          <p:cNvPicPr/>
          <p:nvPr userDrawn="1"/>
        </p:nvPicPr>
        <p:blipFill>
          <a:blip r:embed="rId14"/>
          <a:stretch>
            <a:fillRect/>
          </a:stretch>
        </p:blipFill>
        <p:spPr>
          <a:xfrm>
            <a:off x="10526468" y="197316"/>
            <a:ext cx="992432" cy="507534"/>
          </a:xfrm>
          <a:prstGeom prst="rect">
            <a:avLst/>
          </a:prstGeom>
        </p:spPr>
      </p:pic>
      <p:sp>
        <p:nvSpPr>
          <p:cNvPr id="11" name="矩形 10"/>
          <p:cNvSpPr/>
          <p:nvPr userDrawn="1"/>
        </p:nvSpPr>
        <p:spPr>
          <a:xfrm flipV="1">
            <a:off x="715888" y="854922"/>
            <a:ext cx="9120851" cy="18000"/>
          </a:xfrm>
          <a:prstGeom prst="rect">
            <a:avLst/>
          </a:prstGeom>
          <a:gradFill flip="none" rotWithShape="1">
            <a:gsLst>
              <a:gs pos="0">
                <a:schemeClr val="accent1"/>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640" rtlCol="0" anchor="ctr"/>
          <a:lstStyle/>
          <a:p>
            <a:pPr algn="ctr"/>
            <a:endParaRPr lang="zh-CN" altLang="en-US"/>
          </a:p>
        </p:txBody>
      </p:sp>
      <p:sp>
        <p:nvSpPr>
          <p:cNvPr id="7" name="矩形 6"/>
          <p:cNvSpPr/>
          <p:nvPr userDrawn="1"/>
        </p:nvSpPr>
        <p:spPr>
          <a:xfrm>
            <a:off x="10605052" y="197316"/>
            <a:ext cx="1152939" cy="657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chemeClr val="bg1"/>
                </a:solidFill>
              </a:ln>
              <a:solidFill>
                <a:schemeClr val="bg1"/>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1"/>
            <a:ext cx="9855200" cy="791661"/>
          </a:xfrm>
          <a:noFill/>
          <a:extLst>
            <a:ext uri="{909E8E84-426E-40DD-AFC4-6F175D3DCCD1}">
              <a14:hiddenFill xmlns:a14="http://schemas.microsoft.com/office/drawing/2010/main">
                <a:solidFill>
                  <a:schemeClr val="accent2"/>
                </a:solidFill>
              </a14:hiddenFill>
            </a:ext>
          </a:extLst>
        </p:spPr>
        <p:txBody>
          <a:bodyPr/>
          <a:lstStyle/>
          <a:p>
            <a:r>
              <a:rPr lang="en-US" sz="2400" dirty="0"/>
              <a:t>1</a:t>
            </a:r>
            <a:r>
              <a:rPr lang="zh-CN" altLang="en-US" sz="2400" dirty="0"/>
              <a:t>、</a:t>
            </a:r>
            <a:r>
              <a:rPr lang="en-US" sz="2400" dirty="0"/>
              <a:t>DRG</a:t>
            </a:r>
            <a:r>
              <a:rPr lang="zh-CN" altLang="en-US" sz="2400" dirty="0"/>
              <a:t>支付方式改革试点是国家医保支付方式改革的重要内容</a:t>
            </a:r>
            <a:endParaRPr sz="2400" dirty="0"/>
          </a:p>
        </p:txBody>
      </p:sp>
      <p:sp>
        <p:nvSpPr>
          <p:cNvPr id="5" name="Content Placeholder 3">
            <a:extLst>
              <a:ext uri="{FF2B5EF4-FFF2-40B4-BE49-F238E27FC236}">
                <a16:creationId xmlns:a16="http://schemas.microsoft.com/office/drawing/2014/main" id="{337541A2-2D92-40EF-BC38-5868D8CE9963}"/>
              </a:ext>
            </a:extLst>
          </p:cNvPr>
          <p:cNvSpPr txBox="1">
            <a:spLocks/>
          </p:cNvSpPr>
          <p:nvPr/>
        </p:nvSpPr>
        <p:spPr>
          <a:xfrm>
            <a:off x="268235" y="1183640"/>
            <a:ext cx="10384969" cy="1364251"/>
          </a:xfrm>
          <a:prstGeom prst="rect">
            <a:avLst/>
          </a:prstGeom>
        </p:spPr>
        <p:txBody>
          <a:bodyPr>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200"/>
              </a:spcAft>
            </a:pPr>
            <a:r>
              <a:rPr lang="zh-CN" altLang="en-US" sz="2100" b="1" dirty="0">
                <a:latin typeface="Hei"/>
                <a:ea typeface="Hei"/>
                <a:cs typeface="Hei"/>
              </a:rPr>
              <a:t>习近平总书记在全国卫生与健康大会上指出</a:t>
            </a:r>
            <a:r>
              <a:rPr lang="zh-CN" altLang="en-US" sz="2100" dirty="0">
                <a:latin typeface="Hei"/>
                <a:ea typeface="Hei"/>
                <a:cs typeface="Hei"/>
              </a:rPr>
              <a:t>：要健全医保支付机制，健全利益调控机制，引导群众有序就诊，让医院有动力合理用药、控制成本，有动力合理收治和转诊患者，激发医疗机构规范行为，控制成本的内生动力。</a:t>
            </a:r>
            <a:endParaRPr lang="en-US" sz="2100" dirty="0">
              <a:latin typeface="Hei"/>
              <a:ea typeface="Hei"/>
              <a:cs typeface="Hei"/>
            </a:endParaRPr>
          </a:p>
          <a:p>
            <a:pPr marL="0" indent="0">
              <a:lnSpc>
                <a:spcPct val="150000"/>
              </a:lnSpc>
              <a:spcBef>
                <a:spcPts val="0"/>
              </a:spcBef>
              <a:buFont typeface="Arial" panose="020B0604020202020204" pitchFamily="34" charset="0"/>
              <a:buNone/>
            </a:pPr>
            <a:endParaRPr lang="en-US" dirty="0">
              <a:latin typeface="Hei"/>
              <a:ea typeface="Hei"/>
              <a:cs typeface="Hei"/>
            </a:endParaRPr>
          </a:p>
        </p:txBody>
      </p:sp>
      <p:pic>
        <p:nvPicPr>
          <p:cNvPr id="6" name="图片 5">
            <a:extLst>
              <a:ext uri="{FF2B5EF4-FFF2-40B4-BE49-F238E27FC236}">
                <a16:creationId xmlns:a16="http://schemas.microsoft.com/office/drawing/2014/main" id="{3A49EBE7-1E18-489E-AA7C-8A6E195502AB}"/>
              </a:ext>
            </a:extLst>
          </p:cNvPr>
          <p:cNvPicPr>
            <a:picLocks noChangeAspect="1"/>
          </p:cNvPicPr>
          <p:nvPr/>
        </p:nvPicPr>
        <p:blipFill>
          <a:blip r:embed="rId3"/>
          <a:stretch>
            <a:fillRect/>
          </a:stretch>
        </p:blipFill>
        <p:spPr>
          <a:xfrm>
            <a:off x="6838056" y="2650712"/>
            <a:ext cx="4624070" cy="3884930"/>
          </a:xfrm>
          <a:prstGeom prst="rect">
            <a:avLst/>
          </a:prstGeom>
        </p:spPr>
      </p:pic>
      <p:sp>
        <p:nvSpPr>
          <p:cNvPr id="7" name="Content Placeholder 3">
            <a:extLst>
              <a:ext uri="{FF2B5EF4-FFF2-40B4-BE49-F238E27FC236}">
                <a16:creationId xmlns:a16="http://schemas.microsoft.com/office/drawing/2014/main" id="{9A43A3A5-22C6-4234-810E-BBB276DBB65E}"/>
              </a:ext>
            </a:extLst>
          </p:cNvPr>
          <p:cNvSpPr txBox="1">
            <a:spLocks/>
          </p:cNvSpPr>
          <p:nvPr/>
        </p:nvSpPr>
        <p:spPr>
          <a:xfrm>
            <a:off x="268235" y="2547891"/>
            <a:ext cx="6292363" cy="4046473"/>
          </a:xfrm>
          <a:prstGeom prst="rect">
            <a:avLst/>
          </a:prstGeom>
        </p:spPr>
        <p:txBody>
          <a:bodyPr>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zh-CN" altLang="zh-CN" sz="2100" kern="100" dirty="0">
                <a:latin typeface="微软雅黑" panose="020B0503020204020204" pitchFamily="34" charset="-122"/>
                <a:ea typeface="微软雅黑" panose="020B0503020204020204" pitchFamily="34" charset="-122"/>
                <a:cs typeface="仿宋_GB2312" panose="02010609030101010101" charset="-122"/>
              </a:rPr>
              <a:t>通过支付方式改革，可以充分发挥医保主动购买服务的作用，促进医疗服务供给侧改革，引导</a:t>
            </a:r>
            <a:r>
              <a:rPr lang="zh-CN" altLang="zh-CN" sz="2100" kern="100" dirty="0">
                <a:latin typeface="微软雅黑" panose="020B0503020204020204" pitchFamily="34" charset="-122"/>
                <a:ea typeface="微软雅黑" panose="020B0503020204020204" pitchFamily="34" charset="-122"/>
                <a:cs typeface="Times New Roman" panose="02020603050405020304"/>
              </a:rPr>
              <a:t>医疗资源合理配置，</a:t>
            </a:r>
            <a:r>
              <a:rPr lang="zh-CN" altLang="en-US" sz="2100" b="1" kern="100" dirty="0">
                <a:latin typeface="微软雅黑" panose="020B0503020204020204" pitchFamily="34" charset="-122"/>
                <a:ea typeface="微软雅黑" panose="020B0503020204020204" pitchFamily="34" charset="-122"/>
                <a:cs typeface="Times New Roman" panose="02020603050405020304"/>
              </a:rPr>
              <a:t>提高医保基金使用效率</a:t>
            </a:r>
            <a:r>
              <a:rPr lang="zh-CN" altLang="zh-CN" sz="2100" kern="100" dirty="0">
                <a:latin typeface="微软雅黑" panose="020B0503020204020204" pitchFamily="34" charset="-122"/>
                <a:ea typeface="微软雅黑" panose="020B0503020204020204" pitchFamily="34" charset="-122"/>
                <a:cs typeface="Times New Roman" panose="02020603050405020304"/>
              </a:rPr>
              <a:t>。</a:t>
            </a:r>
            <a:endParaRPr lang="en-US" altLang="zh-CN" sz="2100" kern="100" dirty="0">
              <a:latin typeface="微软雅黑" panose="020B0503020204020204" pitchFamily="34" charset="-122"/>
              <a:ea typeface="微软雅黑" panose="020B0503020204020204" pitchFamily="34" charset="-122"/>
              <a:cs typeface="Times New Roman" panose="02020603050405020304"/>
            </a:endParaRPr>
          </a:p>
          <a:p>
            <a:pPr>
              <a:spcBef>
                <a:spcPts val="600"/>
              </a:spcBef>
              <a:spcAft>
                <a:spcPts val="600"/>
              </a:spcAft>
            </a:pPr>
            <a:r>
              <a:rPr lang="zh-CN" altLang="zh-CN" sz="2100" kern="100" dirty="0">
                <a:latin typeface="微软雅黑" panose="020B0503020204020204" pitchFamily="34" charset="-122"/>
                <a:ea typeface="微软雅黑" panose="020B0503020204020204" pitchFamily="34" charset="-122"/>
                <a:cs typeface="Times New Roman" panose="02020603050405020304"/>
              </a:rPr>
              <a:t>通过支付方式改革，可以进一步强化医保标准化、精细化管理，促进医疗机构加强对</a:t>
            </a:r>
            <a:r>
              <a:rPr lang="zh-CN" altLang="zh-CN" sz="2100" b="1" kern="100" dirty="0">
                <a:latin typeface="微软雅黑" panose="020B0503020204020204" pitchFamily="34" charset="-122"/>
                <a:ea typeface="微软雅黑" panose="020B0503020204020204" pitchFamily="34" charset="-122"/>
                <a:cs typeface="Times New Roman" panose="02020603050405020304"/>
              </a:rPr>
              <a:t>医疗服务行为的管理</a:t>
            </a:r>
            <a:r>
              <a:rPr lang="zh-CN" altLang="zh-CN" sz="2100" kern="100" dirty="0">
                <a:latin typeface="微软雅黑" panose="020B0503020204020204" pitchFamily="34" charset="-122"/>
                <a:ea typeface="微软雅黑" panose="020B0503020204020204" pitchFamily="34" charset="-122"/>
                <a:cs typeface="Times New Roman" panose="02020603050405020304"/>
              </a:rPr>
              <a:t>，主动降低成本。</a:t>
            </a:r>
            <a:r>
              <a:rPr lang="zh-CN" altLang="zh-CN" sz="2100" kern="100" dirty="0">
                <a:latin typeface="微软雅黑" panose="020B0503020204020204" pitchFamily="34" charset="-122"/>
                <a:ea typeface="微软雅黑" panose="020B0503020204020204" pitchFamily="34" charset="-122"/>
                <a:cs typeface="仿宋_GB2312" panose="02010609030101010101" charset="-122"/>
              </a:rPr>
              <a:t>促进医疗机构调整收入结构，增加医务性收入的比重，为医疗机构完善收入分配机制提供空间，促进医务人员获得合理的报酬。</a:t>
            </a:r>
            <a:endParaRPr lang="en-US" altLang="zh-CN" sz="2100" kern="100" dirty="0">
              <a:latin typeface="微软雅黑" panose="020B0503020204020204" pitchFamily="34" charset="-122"/>
              <a:ea typeface="微软雅黑" panose="020B0503020204020204" pitchFamily="34" charset="-122"/>
              <a:cs typeface="仿宋_GB2312" panose="02010609030101010101" charset="-122"/>
            </a:endParaRPr>
          </a:p>
          <a:p>
            <a:pPr>
              <a:spcBef>
                <a:spcPts val="600"/>
              </a:spcBef>
              <a:spcAft>
                <a:spcPts val="600"/>
              </a:spcAft>
            </a:pPr>
            <a:r>
              <a:rPr lang="zh-CN" altLang="zh-CN" sz="2100" kern="100" dirty="0">
                <a:latin typeface="微软雅黑" panose="020B0503020204020204" pitchFamily="34" charset="-122"/>
                <a:ea typeface="微软雅黑" panose="020B0503020204020204" pitchFamily="34" charset="-122"/>
                <a:cs typeface="仿宋_GB2312" panose="02010609030101010101" charset="-122"/>
              </a:rPr>
              <a:t>推进支付方式改革</a:t>
            </a:r>
            <a:r>
              <a:rPr lang="zh-CN" altLang="en-US" sz="2100" kern="100" dirty="0">
                <a:latin typeface="微软雅黑" panose="020B0503020204020204" pitchFamily="34" charset="-122"/>
                <a:ea typeface="微软雅黑" panose="020B0503020204020204" pitchFamily="34" charset="-122"/>
                <a:cs typeface="仿宋_GB2312" panose="02010609030101010101" charset="-122"/>
              </a:rPr>
              <a:t>的着力点是为参保人</a:t>
            </a:r>
            <a:r>
              <a:rPr lang="zh-CN" altLang="zh-CN" sz="2100" kern="100" dirty="0">
                <a:latin typeface="微软雅黑" panose="020B0503020204020204" pitchFamily="34" charset="-122"/>
                <a:ea typeface="微软雅黑" panose="020B0503020204020204" pitchFamily="34" charset="-122"/>
                <a:cs typeface="仿宋_GB2312" panose="02010609030101010101" charset="-122"/>
              </a:rPr>
              <a:t>提供合理、质优医疗服务，增强群众对健康服务的获得感、幸福感、安全感。</a:t>
            </a:r>
            <a:r>
              <a:rPr lang="zh-CN" altLang="zh-CN" sz="2100" kern="100" dirty="0">
                <a:latin typeface="微软雅黑" panose="020B0503020204020204" pitchFamily="34" charset="-122"/>
                <a:ea typeface="微软雅黑" panose="020B0503020204020204" pitchFamily="34" charset="-122"/>
                <a:cs typeface="Times New Roman" panose="02020603050405020304"/>
              </a:rPr>
              <a:t>医保管理与医疗机构管理</a:t>
            </a:r>
            <a:r>
              <a:rPr lang="zh-CN" altLang="zh-CN" sz="2100" kern="100" dirty="0">
                <a:latin typeface="微软雅黑" panose="020B0503020204020204" pitchFamily="34" charset="-122"/>
                <a:ea typeface="微软雅黑" panose="020B0503020204020204" pitchFamily="34" charset="-122"/>
                <a:cs typeface="仿宋_GB2312" panose="02010609030101010101" charset="-122"/>
              </a:rPr>
              <a:t>不是“相背而行”而是“</a:t>
            </a:r>
            <a:r>
              <a:rPr lang="zh-CN" altLang="zh-CN" sz="2100" b="1" kern="100" dirty="0">
                <a:latin typeface="微软雅黑" panose="020B0503020204020204" pitchFamily="34" charset="-122"/>
                <a:ea typeface="微软雅黑" panose="020B0503020204020204" pitchFamily="34" charset="-122"/>
                <a:cs typeface="仿宋_GB2312" panose="02010609030101010101" charset="-122"/>
              </a:rPr>
              <a:t>相向而行</a:t>
            </a:r>
            <a:r>
              <a:rPr lang="zh-CN" altLang="zh-CN" sz="2100" kern="100" dirty="0">
                <a:latin typeface="微软雅黑" panose="020B0503020204020204" pitchFamily="34" charset="-122"/>
                <a:ea typeface="微软雅黑" panose="020B0503020204020204" pitchFamily="34" charset="-122"/>
                <a:cs typeface="仿宋_GB2312" panose="02010609030101010101" charset="-122"/>
              </a:rPr>
              <a:t>”</a:t>
            </a:r>
            <a:r>
              <a:rPr lang="zh-CN" altLang="en-US" sz="2100" kern="100" dirty="0">
                <a:latin typeface="微软雅黑" panose="020B0503020204020204" pitchFamily="34" charset="-122"/>
                <a:ea typeface="微软雅黑" panose="020B0503020204020204" pitchFamily="34" charset="-122"/>
                <a:cs typeface="仿宋_GB2312" panose="02010609030101010101" charset="-122"/>
              </a:rPr>
              <a:t>。</a:t>
            </a:r>
            <a:endParaRPr lang="en-US" altLang="zh-CN" sz="2100" kern="100" dirty="0">
              <a:latin typeface="微软雅黑" panose="020B0503020204020204" pitchFamily="34" charset="-122"/>
              <a:ea typeface="微软雅黑" panose="020B0503020204020204" pitchFamily="34" charset="-122"/>
              <a:cs typeface="仿宋_GB2312" panose="02010609030101010101" charset="-122"/>
            </a:endParaRPr>
          </a:p>
          <a:p>
            <a:endParaRPr lang="zh-CN" altLang="en-US" dirty="0">
              <a:latin typeface="Hei"/>
              <a:ea typeface="Hei"/>
              <a:cs typeface="He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1"/>
            <a:ext cx="9855200" cy="791661"/>
          </a:xfrm>
          <a:noFill/>
          <a:extLst>
            <a:ext uri="{909E8E84-426E-40DD-AFC4-6F175D3DCCD1}">
              <a14:hiddenFill xmlns:a14="http://schemas.microsoft.com/office/drawing/2010/main">
                <a:solidFill>
                  <a:schemeClr val="accent2"/>
                </a:solidFill>
              </a14:hiddenFill>
            </a:ext>
          </a:extLst>
        </p:spPr>
        <p:txBody>
          <a:bodyPr/>
          <a:lstStyle/>
          <a:p>
            <a:r>
              <a:rPr lang="en-US" altLang="zh-CN" sz="2400" dirty="0"/>
              <a:t>2</a:t>
            </a:r>
            <a:r>
              <a:rPr lang="zh-CN" altLang="en-US" sz="2400" dirty="0"/>
              <a:t>、</a:t>
            </a:r>
            <a:r>
              <a:rPr lang="en-US" sz="2400" dirty="0"/>
              <a:t>DRG</a:t>
            </a:r>
            <a:r>
              <a:rPr lang="zh-CN" altLang="en-US" sz="2400" dirty="0"/>
              <a:t>的一些基本概念</a:t>
            </a:r>
            <a:endParaRPr sz="2400" dirty="0"/>
          </a:p>
        </p:txBody>
      </p:sp>
      <p:sp>
        <p:nvSpPr>
          <p:cNvPr id="8" name="文本框 37">
            <a:extLst>
              <a:ext uri="{FF2B5EF4-FFF2-40B4-BE49-F238E27FC236}">
                <a16:creationId xmlns:a16="http://schemas.microsoft.com/office/drawing/2014/main" id="{0EAC90B0-2488-4A49-BBDB-A635EE4FE53B}"/>
              </a:ext>
            </a:extLst>
          </p:cNvPr>
          <p:cNvSpPr txBox="1">
            <a:spLocks noChangeArrowheads="1"/>
          </p:cNvSpPr>
          <p:nvPr/>
        </p:nvSpPr>
        <p:spPr bwMode="auto">
          <a:xfrm>
            <a:off x="669925" y="900383"/>
            <a:ext cx="10995740" cy="1646348"/>
          </a:xfrm>
          <a:prstGeom prst="rect">
            <a:avLst/>
          </a:prstGeom>
          <a:noFill/>
          <a:ln w="9525">
            <a:noFill/>
            <a:miter lim="800000"/>
            <a:headEnd/>
            <a:tailEnd/>
          </a:ln>
        </p:spPr>
        <p:txBody>
          <a:bodyPr wrap="square">
            <a:spAutoFit/>
          </a:bodyPr>
          <a:lstStyle/>
          <a:p>
            <a:pPr marL="315595" marR="400685" indent="356235" algn="just">
              <a:lnSpc>
                <a:spcPct val="173000"/>
              </a:lnSpc>
              <a:spcAft>
                <a:spcPts val="0"/>
              </a:spcAft>
            </a:pPr>
            <a:r>
              <a:rPr lang="zh-CN" altLang="zh-CN" sz="1200" b="1" spc="-40" dirty="0">
                <a:effectLst/>
                <a:latin typeface="+mn-ea"/>
                <a:cs typeface="仿宋" panose="02010609060101010101" pitchFamily="49" charset="-122"/>
              </a:rPr>
              <a:t>疾病诊断相关组</a:t>
            </a:r>
            <a:r>
              <a:rPr lang="zh-CN" altLang="zh-CN" sz="1200" b="1" dirty="0">
                <a:effectLst/>
                <a:latin typeface="+mn-ea"/>
                <a:cs typeface="仿宋" panose="02010609060101010101" pitchFamily="49" charset="-122"/>
              </a:rPr>
              <a:t>（</a:t>
            </a:r>
            <a:r>
              <a:rPr lang="en-US" altLang="zh-CN" sz="1200" b="1" dirty="0">
                <a:effectLst/>
                <a:latin typeface="+mn-ea"/>
                <a:cs typeface="仿宋" panose="02010609060101010101" pitchFamily="49" charset="-122"/>
              </a:rPr>
              <a:t>Diagnosis</a:t>
            </a:r>
            <a:r>
              <a:rPr lang="en-US" altLang="zh-CN" sz="1200" b="1" spc="-130" dirty="0">
                <a:effectLst/>
                <a:latin typeface="+mn-ea"/>
                <a:cs typeface="仿宋" panose="02010609060101010101" pitchFamily="49" charset="-122"/>
              </a:rPr>
              <a:t> </a:t>
            </a:r>
            <a:r>
              <a:rPr lang="en-US" altLang="zh-CN" sz="1200" b="1" dirty="0">
                <a:effectLst/>
                <a:latin typeface="+mn-ea"/>
                <a:cs typeface="仿宋" panose="02010609060101010101" pitchFamily="49" charset="-122"/>
              </a:rPr>
              <a:t>Related</a:t>
            </a:r>
            <a:r>
              <a:rPr lang="en-US" altLang="zh-CN" sz="1200" b="1" spc="-115" dirty="0">
                <a:effectLst/>
                <a:latin typeface="+mn-ea"/>
                <a:cs typeface="仿宋" panose="02010609060101010101" pitchFamily="49" charset="-122"/>
              </a:rPr>
              <a:t> </a:t>
            </a:r>
            <a:r>
              <a:rPr lang="en-US" altLang="zh-CN" sz="1200" b="1" spc="-50" dirty="0">
                <a:effectLst/>
                <a:latin typeface="+mn-ea"/>
                <a:cs typeface="仿宋" panose="02010609060101010101" pitchFamily="49" charset="-122"/>
              </a:rPr>
              <a:t>Groups</a:t>
            </a:r>
            <a:r>
              <a:rPr lang="zh-CN" altLang="zh-CN" sz="1200" b="1" spc="-50" dirty="0">
                <a:effectLst/>
                <a:latin typeface="+mn-ea"/>
                <a:cs typeface="仿宋" panose="02010609060101010101" pitchFamily="49" charset="-122"/>
              </a:rPr>
              <a:t>，</a:t>
            </a:r>
            <a:r>
              <a:rPr lang="en-US" altLang="zh-CN" sz="1200" b="1" spc="-50" dirty="0">
                <a:effectLst/>
                <a:latin typeface="+mn-ea"/>
                <a:cs typeface="仿宋" panose="02010609060101010101" pitchFamily="49" charset="-122"/>
              </a:rPr>
              <a:t>DRG</a:t>
            </a:r>
            <a:r>
              <a:rPr lang="zh-CN" altLang="zh-CN" sz="1200" b="1" spc="-50" dirty="0">
                <a:effectLst/>
                <a:latin typeface="+mn-ea"/>
                <a:cs typeface="仿宋" panose="02010609060101010101" pitchFamily="49" charset="-122"/>
              </a:rPr>
              <a:t>）</a:t>
            </a:r>
            <a:r>
              <a:rPr lang="zh-CN" altLang="zh-CN" sz="1200" dirty="0">
                <a:effectLst/>
                <a:latin typeface="+mn-ea"/>
                <a:cs typeface="仿宋" panose="02010609060101010101" pitchFamily="49" charset="-122"/>
              </a:rPr>
              <a:t>是用于衡量医疗服务质量效率以及进行医保支付的一个重要工具。</a:t>
            </a:r>
            <a:r>
              <a:rPr lang="en-US" altLang="zh-CN" sz="1200" dirty="0">
                <a:effectLst/>
                <a:latin typeface="+mn-ea"/>
                <a:cs typeface="仿宋" panose="02010609060101010101" pitchFamily="49" charset="-122"/>
              </a:rPr>
              <a:t>DRG</a:t>
            </a:r>
            <a:r>
              <a:rPr lang="en-US" altLang="zh-CN" sz="1200" spc="55" dirty="0">
                <a:effectLst/>
                <a:latin typeface="+mn-ea"/>
                <a:cs typeface="仿宋" panose="02010609060101010101" pitchFamily="49" charset="-122"/>
              </a:rPr>
              <a:t> </a:t>
            </a:r>
            <a:r>
              <a:rPr lang="zh-CN" altLang="zh-CN" sz="1200" dirty="0">
                <a:effectLst/>
                <a:latin typeface="+mn-ea"/>
                <a:cs typeface="仿宋" panose="02010609060101010101" pitchFamily="49" charset="-122"/>
              </a:rPr>
              <a:t>实质上</a:t>
            </a:r>
            <a:r>
              <a:rPr lang="zh-CN" altLang="zh-CN" sz="1200" spc="-100" dirty="0">
                <a:effectLst/>
                <a:latin typeface="+mn-ea"/>
                <a:cs typeface="仿宋" panose="02010609060101010101" pitchFamily="49" charset="-122"/>
              </a:rPr>
              <a:t>是一种病例组合分类方案，即根据年龄、疾病诊断、合并症、并发症、</a:t>
            </a:r>
            <a:r>
              <a:rPr lang="zh-CN" altLang="zh-CN" sz="1200" spc="-70" dirty="0">
                <a:effectLst/>
                <a:latin typeface="+mn-ea"/>
                <a:cs typeface="仿宋" panose="02010609060101010101" pitchFamily="49" charset="-122"/>
              </a:rPr>
              <a:t>治疗方式、病症严重程度及转归和资源消耗等因素，将患者分入若干诊断组进行管理的体系。</a:t>
            </a:r>
            <a:endParaRPr lang="zh-CN" altLang="zh-CN" sz="1200" dirty="0">
              <a:effectLst/>
              <a:latin typeface="+mn-ea"/>
              <a:cs typeface="仿宋" panose="02010609060101010101" pitchFamily="49" charset="-122"/>
            </a:endParaRPr>
          </a:p>
          <a:p>
            <a:pPr marL="315595" marR="401955" indent="356235" algn="just">
              <a:lnSpc>
                <a:spcPct val="173000"/>
              </a:lnSpc>
              <a:spcAft>
                <a:spcPts val="0"/>
              </a:spcAft>
            </a:pPr>
            <a:r>
              <a:rPr lang="zh-CN" altLang="en-US" sz="1200" b="1" spc="-20" dirty="0">
                <a:effectLst/>
                <a:latin typeface="+mn-ea"/>
                <a:cs typeface="仿宋" panose="02010609060101010101" pitchFamily="49" charset="-122"/>
              </a:rPr>
              <a:t>适用范围：</a:t>
            </a:r>
            <a:r>
              <a:rPr lang="en-US" altLang="zh-CN" sz="1200" spc="-20" dirty="0">
                <a:effectLst/>
                <a:latin typeface="+mn-ea"/>
                <a:cs typeface="仿宋" panose="02010609060101010101" pitchFamily="49" charset="-122"/>
              </a:rPr>
              <a:t>DRG </a:t>
            </a:r>
            <a:r>
              <a:rPr lang="zh-CN" altLang="en-US" sz="1200" spc="-20" dirty="0">
                <a:effectLst/>
                <a:latin typeface="+mn-ea"/>
                <a:cs typeface="仿宋" panose="02010609060101010101" pitchFamily="49" charset="-122"/>
              </a:rPr>
              <a:t>是以划分医疗服务产出为目标（同组病例医疗服务产出的期望相同），其本质上是一套“管理工具”，只有那些诊断和治疗方式对病例的资源消耗和治疗结果影响显著的病例，才适合使用 </a:t>
            </a:r>
            <a:r>
              <a:rPr lang="en-US" altLang="zh-CN" sz="1200" spc="-20" dirty="0">
                <a:effectLst/>
                <a:latin typeface="+mn-ea"/>
                <a:cs typeface="仿宋" panose="02010609060101010101" pitchFamily="49" charset="-122"/>
              </a:rPr>
              <a:t>DRG </a:t>
            </a:r>
            <a:r>
              <a:rPr lang="zh-CN" altLang="en-US" sz="1200" spc="-20" dirty="0">
                <a:effectLst/>
                <a:latin typeface="+mn-ea"/>
                <a:cs typeface="仿宋" panose="02010609060101010101" pitchFamily="49" charset="-122"/>
              </a:rPr>
              <a:t>作为风险调整工具，较适用于急性住院病例。不适用于以下情况，应作“除外”处理：①门诊病例；②康复病例；③需要长期住院的病例；④某些诊断相同，治疗方式相同，但资源消耗和治疗结果变异巨大病例</a:t>
            </a:r>
            <a:r>
              <a:rPr lang="zh-CN" altLang="en-US" sz="1200" spc="-20" dirty="0">
                <a:latin typeface="+mn-ea"/>
                <a:cs typeface="仿宋" panose="02010609060101010101" pitchFamily="49" charset="-122"/>
              </a:rPr>
              <a:t>。</a:t>
            </a:r>
            <a:endParaRPr lang="zh-CN" altLang="en-US" sz="1200" spc="-20" dirty="0">
              <a:effectLst/>
              <a:latin typeface="+mn-ea"/>
              <a:cs typeface="仿宋" panose="02010609060101010101" pitchFamily="49" charset="-122"/>
            </a:endParaRPr>
          </a:p>
        </p:txBody>
      </p:sp>
      <p:sp>
        <p:nvSpPr>
          <p:cNvPr id="4" name="文本框 37">
            <a:extLst>
              <a:ext uri="{FF2B5EF4-FFF2-40B4-BE49-F238E27FC236}">
                <a16:creationId xmlns:a16="http://schemas.microsoft.com/office/drawing/2014/main" id="{A30FA2A3-646B-4005-9B4D-22039D0FFE84}"/>
              </a:ext>
            </a:extLst>
          </p:cNvPr>
          <p:cNvSpPr txBox="1">
            <a:spLocks noChangeArrowheads="1"/>
          </p:cNvSpPr>
          <p:nvPr/>
        </p:nvSpPr>
        <p:spPr bwMode="auto">
          <a:xfrm>
            <a:off x="938021" y="2673823"/>
            <a:ext cx="4389666" cy="1167692"/>
          </a:xfrm>
          <a:prstGeom prst="rect">
            <a:avLst/>
          </a:prstGeom>
          <a:noFill/>
          <a:ln w="9525">
            <a:noFill/>
            <a:miter lim="800000"/>
            <a:headEnd/>
            <a:tailEnd/>
          </a:ln>
        </p:spPr>
        <p:txBody>
          <a:bodyPr wrap="square">
            <a:spAutoFit/>
          </a:bodyPr>
          <a:lstStyle/>
          <a:p>
            <a:pPr marL="285750" indent="-285750">
              <a:lnSpc>
                <a:spcPct val="150000"/>
              </a:lnSpc>
              <a:buFont typeface="Arial" pitchFamily="34" charset="0"/>
              <a:buChar char="•"/>
            </a:pPr>
            <a:r>
              <a:rPr lang="zh-CN" altLang="en-US" sz="1200" b="1" dirty="0">
                <a:solidFill>
                  <a:srgbClr val="000000"/>
                </a:solidFill>
                <a:latin typeface="微软雅黑" pitchFamily="34" charset="-122"/>
                <a:ea typeface="微软雅黑" pitchFamily="34" charset="-122"/>
                <a:sym typeface="Wingdings" pitchFamily="2" charset="2"/>
              </a:rPr>
              <a:t>应用：</a:t>
            </a:r>
            <a:r>
              <a:rPr lang="zh-CN" altLang="en-US" sz="1200" dirty="0">
                <a:solidFill>
                  <a:srgbClr val="FF0000"/>
                </a:solidFill>
                <a:latin typeface="微软雅黑" pitchFamily="34" charset="-122"/>
                <a:ea typeface="微软雅黑" pitchFamily="34" charset="-122"/>
                <a:sym typeface="Wingdings" pitchFamily="2" charset="2"/>
              </a:rPr>
              <a:t>医疗管理工具</a:t>
            </a:r>
            <a:r>
              <a:rPr lang="zh-CN" altLang="en-US" sz="1200" b="1" dirty="0">
                <a:solidFill>
                  <a:srgbClr val="000000"/>
                </a:solidFill>
                <a:latin typeface="微软雅黑" pitchFamily="34" charset="-122"/>
                <a:ea typeface="微软雅黑" pitchFamily="34" charset="-122"/>
                <a:sym typeface="Wingdings" pitchFamily="2" charset="2"/>
              </a:rPr>
              <a:t>，</a:t>
            </a:r>
            <a:r>
              <a:rPr lang="zh-CN" altLang="en-US" sz="1200" dirty="0">
                <a:solidFill>
                  <a:srgbClr val="000000"/>
                </a:solidFill>
                <a:latin typeface="微软雅黑" pitchFamily="34" charset="-122"/>
                <a:ea typeface="微软雅黑" pitchFamily="34" charset="-122"/>
                <a:sym typeface="Wingdings" pitchFamily="2" charset="2"/>
              </a:rPr>
              <a:t>使医、保、患就医疗服务产品形态</a:t>
            </a:r>
            <a:r>
              <a:rPr lang="zh-CN" altLang="en-US" sz="1200" dirty="0">
                <a:solidFill>
                  <a:srgbClr val="FF0000"/>
                </a:solidFill>
                <a:latin typeface="微软雅黑" pitchFamily="34" charset="-122"/>
                <a:ea typeface="微软雅黑" pitchFamily="34" charset="-122"/>
                <a:sym typeface="Wingdings" pitchFamily="2" charset="2"/>
              </a:rPr>
              <a:t>达成基本共识</a:t>
            </a:r>
            <a:endParaRPr lang="en-US" altLang="zh-CN" sz="1200" dirty="0">
              <a:latin typeface="微软雅黑" pitchFamily="34" charset="-122"/>
              <a:ea typeface="微软雅黑" pitchFamily="34" charset="-122"/>
              <a:sym typeface="Wingdings" pitchFamily="2" charset="2"/>
            </a:endParaRPr>
          </a:p>
          <a:p>
            <a:pPr marL="285750" indent="-285750">
              <a:lnSpc>
                <a:spcPct val="150000"/>
              </a:lnSpc>
              <a:buFont typeface="Arial" pitchFamily="34" charset="0"/>
              <a:buChar char="•"/>
            </a:pPr>
            <a:r>
              <a:rPr lang="zh-CN" altLang="en-US" sz="1200" b="1" dirty="0">
                <a:solidFill>
                  <a:srgbClr val="000000"/>
                </a:solidFill>
                <a:latin typeface="微软雅黑" pitchFamily="34" charset="-122"/>
                <a:ea typeface="微软雅黑" pitchFamily="34" charset="-122"/>
                <a:sym typeface="Wingdings" pitchFamily="2" charset="2"/>
              </a:rPr>
              <a:t>本质：</a:t>
            </a:r>
            <a:r>
              <a:rPr lang="zh-CN" altLang="en-US" sz="1200" dirty="0">
                <a:solidFill>
                  <a:srgbClr val="FF0000"/>
                </a:solidFill>
                <a:latin typeface="微软雅黑" pitchFamily="34" charset="-122"/>
                <a:ea typeface="微软雅黑" pitchFamily="34" charset="-122"/>
                <a:sym typeface="Wingdings" pitchFamily="2" charset="2"/>
              </a:rPr>
              <a:t>病例分组</a:t>
            </a:r>
            <a:r>
              <a:rPr lang="zh-CN" altLang="en-US" sz="1200" dirty="0">
                <a:solidFill>
                  <a:srgbClr val="000000"/>
                </a:solidFill>
                <a:latin typeface="微软雅黑" pitchFamily="34" charset="-122"/>
                <a:ea typeface="微软雅黑" pitchFamily="34" charset="-122"/>
                <a:sym typeface="Wingdings" pitchFamily="2" charset="2"/>
              </a:rPr>
              <a:t>，</a:t>
            </a:r>
            <a:r>
              <a:rPr lang="zh-CN" altLang="en-US" sz="1200" dirty="0">
                <a:solidFill>
                  <a:srgbClr val="000000"/>
                </a:solidFill>
                <a:latin typeface="微软雅黑" pitchFamily="34" charset="-122"/>
                <a:ea typeface="微软雅黑" pitchFamily="34" charset="-122"/>
                <a:sym typeface="+mn-ea"/>
              </a:rPr>
              <a:t>要求同一组内的患者在</a:t>
            </a:r>
            <a:r>
              <a:rPr lang="zh-CN" altLang="en-US" sz="1200" dirty="0">
                <a:solidFill>
                  <a:srgbClr val="FF0000"/>
                </a:solidFill>
                <a:latin typeface="微软雅黑" pitchFamily="34" charset="-122"/>
                <a:ea typeface="微软雅黑" pitchFamily="34" charset="-122"/>
                <a:sym typeface="+mn-ea"/>
              </a:rPr>
              <a:t>临床特征</a:t>
            </a:r>
            <a:r>
              <a:rPr lang="zh-CN" altLang="en-US" sz="1200" dirty="0">
                <a:solidFill>
                  <a:srgbClr val="000000"/>
                </a:solidFill>
                <a:latin typeface="微软雅黑" pitchFamily="34" charset="-122"/>
                <a:ea typeface="微软雅黑" pitchFamily="34" charset="-122"/>
                <a:sym typeface="+mn-ea"/>
              </a:rPr>
              <a:t>和</a:t>
            </a:r>
            <a:r>
              <a:rPr lang="zh-CN" altLang="en-US" sz="1200" dirty="0">
                <a:solidFill>
                  <a:srgbClr val="FF0000"/>
                </a:solidFill>
                <a:latin typeface="微软雅黑" pitchFamily="34" charset="-122"/>
                <a:ea typeface="微软雅黑" pitchFamily="34" charset="-122"/>
                <a:sym typeface="+mn-ea"/>
              </a:rPr>
              <a:t>医疗资源消耗</a:t>
            </a:r>
            <a:r>
              <a:rPr lang="zh-CN" altLang="en-US" sz="1200" dirty="0">
                <a:solidFill>
                  <a:srgbClr val="000000"/>
                </a:solidFill>
                <a:latin typeface="微软雅黑" pitchFamily="34" charset="-122"/>
                <a:ea typeface="微软雅黑" pitchFamily="34" charset="-122"/>
                <a:sym typeface="+mn-ea"/>
              </a:rPr>
              <a:t>具有相似性</a:t>
            </a:r>
            <a:endParaRPr lang="zh-CN" altLang="en-US" sz="1200" dirty="0">
              <a:solidFill>
                <a:srgbClr val="FF0000"/>
              </a:solidFill>
              <a:latin typeface="微软雅黑" pitchFamily="34" charset="-122"/>
              <a:ea typeface="微软雅黑" pitchFamily="34" charset="-122"/>
              <a:sym typeface="Wingdings" pitchFamily="2" charset="2"/>
            </a:endParaRPr>
          </a:p>
        </p:txBody>
      </p:sp>
      <p:sp>
        <p:nvSpPr>
          <p:cNvPr id="5" name="文本框 37">
            <a:extLst>
              <a:ext uri="{FF2B5EF4-FFF2-40B4-BE49-F238E27FC236}">
                <a16:creationId xmlns:a16="http://schemas.microsoft.com/office/drawing/2014/main" id="{B313D10F-CAF3-4343-9D25-F626D6AB0F90}"/>
              </a:ext>
            </a:extLst>
          </p:cNvPr>
          <p:cNvSpPr txBox="1">
            <a:spLocks noChangeArrowheads="1"/>
          </p:cNvSpPr>
          <p:nvPr/>
        </p:nvSpPr>
        <p:spPr bwMode="auto">
          <a:xfrm>
            <a:off x="7225082" y="2759764"/>
            <a:ext cx="4389666" cy="336695"/>
          </a:xfrm>
          <a:prstGeom prst="rect">
            <a:avLst/>
          </a:prstGeom>
          <a:noFill/>
          <a:ln w="9525">
            <a:noFill/>
            <a:miter lim="800000"/>
            <a:headEnd/>
            <a:tailEnd/>
          </a:ln>
        </p:spPr>
        <p:txBody>
          <a:bodyPr wrap="square">
            <a:spAutoFit/>
          </a:bodyPr>
          <a:lstStyle/>
          <a:p>
            <a:pPr marL="285750" indent="-285750">
              <a:lnSpc>
                <a:spcPct val="150000"/>
              </a:lnSpc>
              <a:buFont typeface="Arial" pitchFamily="34" charset="0"/>
              <a:buChar char="•"/>
            </a:pPr>
            <a:r>
              <a:rPr lang="zh-CN" altLang="en-US" sz="1200" b="1" dirty="0">
                <a:solidFill>
                  <a:srgbClr val="000000"/>
                </a:solidFill>
                <a:latin typeface="微软雅黑" pitchFamily="34" charset="-122"/>
                <a:ea typeface="微软雅黑" pitchFamily="34" charset="-122"/>
                <a:sym typeface="Wingdings" pitchFamily="2" charset="2"/>
              </a:rPr>
              <a:t>分组过程：从</a:t>
            </a:r>
            <a:r>
              <a:rPr lang="zh-CN" altLang="en-US" sz="1200" b="1" dirty="0">
                <a:solidFill>
                  <a:srgbClr val="FF0000"/>
                </a:solidFill>
                <a:latin typeface="微软雅黑" pitchFamily="34" charset="-122"/>
                <a:ea typeface="微软雅黑" pitchFamily="34" charset="-122"/>
                <a:sym typeface="Wingdings" pitchFamily="2" charset="2"/>
              </a:rPr>
              <a:t>临床经验</a:t>
            </a:r>
            <a:r>
              <a:rPr lang="zh-CN" altLang="en-US" sz="1200" b="1" dirty="0">
                <a:solidFill>
                  <a:srgbClr val="000000"/>
                </a:solidFill>
                <a:latin typeface="微软雅黑" pitchFamily="34" charset="-122"/>
                <a:ea typeface="微软雅黑" pitchFamily="34" charset="-122"/>
                <a:sym typeface="Wingdings" pitchFamily="2" charset="2"/>
              </a:rPr>
              <a:t>，到</a:t>
            </a:r>
            <a:r>
              <a:rPr lang="zh-CN" altLang="en-US" sz="1200" b="1" dirty="0">
                <a:solidFill>
                  <a:srgbClr val="FF0000"/>
                </a:solidFill>
                <a:latin typeface="微软雅黑" pitchFamily="34" charset="-122"/>
                <a:ea typeface="微软雅黑" pitchFamily="34" charset="-122"/>
                <a:sym typeface="Wingdings" pitchFamily="2" charset="2"/>
              </a:rPr>
              <a:t>统计经验</a:t>
            </a:r>
            <a:endParaRPr lang="zh-CN" altLang="en-US" sz="1200" dirty="0">
              <a:solidFill>
                <a:srgbClr val="FF0000"/>
              </a:solidFill>
              <a:latin typeface="微软雅黑" pitchFamily="34" charset="-122"/>
              <a:ea typeface="微软雅黑" pitchFamily="34" charset="-122"/>
              <a:sym typeface="Wingdings" pitchFamily="2" charset="2"/>
            </a:endParaRPr>
          </a:p>
        </p:txBody>
      </p:sp>
      <p:grpSp>
        <p:nvGrpSpPr>
          <p:cNvPr id="6" name="组合 5">
            <a:extLst>
              <a:ext uri="{FF2B5EF4-FFF2-40B4-BE49-F238E27FC236}">
                <a16:creationId xmlns:a16="http://schemas.microsoft.com/office/drawing/2014/main" id="{CD8EE53D-597A-43D0-896E-B3366FFB6FD0}"/>
              </a:ext>
            </a:extLst>
          </p:cNvPr>
          <p:cNvGrpSpPr/>
          <p:nvPr/>
        </p:nvGrpSpPr>
        <p:grpSpPr>
          <a:xfrm>
            <a:off x="6296220" y="3303059"/>
            <a:ext cx="5602191" cy="3331006"/>
            <a:chOff x="2313854" y="1805663"/>
            <a:chExt cx="7207194" cy="4663071"/>
          </a:xfrm>
        </p:grpSpPr>
        <p:cxnSp>
          <p:nvCxnSpPr>
            <p:cNvPr id="7" name="直接箭头连接符 6">
              <a:extLst>
                <a:ext uri="{FF2B5EF4-FFF2-40B4-BE49-F238E27FC236}">
                  <a16:creationId xmlns:a16="http://schemas.microsoft.com/office/drawing/2014/main" id="{86738B72-CE14-4D0F-B6E4-B51F37E60F9C}"/>
                </a:ext>
              </a:extLst>
            </p:cNvPr>
            <p:cNvCxnSpPr>
              <a:stCxn id="23" idx="2"/>
              <a:endCxn id="28" idx="0"/>
            </p:cNvCxnSpPr>
            <p:nvPr/>
          </p:nvCxnSpPr>
          <p:spPr>
            <a:xfrm>
              <a:off x="7424958" y="4733919"/>
              <a:ext cx="5800" cy="1060064"/>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BEAC270C-B2D0-41AB-B8DF-DF658ED4DA5F}"/>
                </a:ext>
              </a:extLst>
            </p:cNvPr>
            <p:cNvCxnSpPr>
              <a:endCxn id="26" idx="0"/>
            </p:cNvCxnSpPr>
            <p:nvPr/>
          </p:nvCxnSpPr>
          <p:spPr>
            <a:xfrm>
              <a:off x="3044236" y="4762390"/>
              <a:ext cx="1" cy="1031592"/>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991E1516-4C0B-47DA-9A68-CBCDF428733C}"/>
                </a:ext>
              </a:extLst>
            </p:cNvPr>
            <p:cNvCxnSpPr/>
            <p:nvPr/>
          </p:nvCxnSpPr>
          <p:spPr>
            <a:xfrm>
              <a:off x="5164483" y="4729359"/>
              <a:ext cx="16992" cy="988677"/>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33">
              <a:extLst>
                <a:ext uri="{FF2B5EF4-FFF2-40B4-BE49-F238E27FC236}">
                  <a16:creationId xmlns:a16="http://schemas.microsoft.com/office/drawing/2014/main" id="{35B7E6E7-FDFD-48BF-8C71-2308BBF218F2}"/>
                </a:ext>
              </a:extLst>
            </p:cNvPr>
            <p:cNvSpPr txBox="1">
              <a:spLocks noChangeArrowheads="1"/>
            </p:cNvSpPr>
            <p:nvPr/>
          </p:nvSpPr>
          <p:spPr bwMode="auto">
            <a:xfrm>
              <a:off x="4250298" y="1805663"/>
              <a:ext cx="1794459" cy="40011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zh-CN" altLang="en-US"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结算清单</a:t>
              </a:r>
            </a:p>
          </p:txBody>
        </p:sp>
        <p:sp>
          <p:nvSpPr>
            <p:cNvPr id="12" name="TextBox 34">
              <a:extLst>
                <a:ext uri="{FF2B5EF4-FFF2-40B4-BE49-F238E27FC236}">
                  <a16:creationId xmlns:a16="http://schemas.microsoft.com/office/drawing/2014/main" id="{F1A7388D-073A-4EEC-B573-33FA2574558B}"/>
                </a:ext>
              </a:extLst>
            </p:cNvPr>
            <p:cNvSpPr txBox="1">
              <a:spLocks noChangeArrowheads="1"/>
            </p:cNvSpPr>
            <p:nvPr/>
          </p:nvSpPr>
          <p:spPr bwMode="auto">
            <a:xfrm>
              <a:off x="3865773" y="2817363"/>
              <a:ext cx="2563511" cy="67475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zh-CN" altLang="en-US"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主要诊断大类</a:t>
              </a:r>
              <a:endParaRPr lang="en-US" altLang="zh-CN"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algn="ctr" defTabSz="685800" eaLnBrk="1" hangingPunct="1">
                <a:defRPr/>
              </a:pPr>
              <a:r>
                <a:rPr lang="en-US" altLang="zh-CN"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(26</a:t>
              </a:r>
              <a:r>
                <a:rPr lang="zh-CN" altLang="en-US"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个</a:t>
              </a:r>
              <a:r>
                <a:rPr lang="en-US" altLang="zh-CN"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MDC)</a:t>
              </a:r>
              <a:endParaRPr lang="zh-CN" altLang="en-US"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cxnSp>
          <p:nvCxnSpPr>
            <p:cNvPr id="13" name="直接箭头连接符 12">
              <a:extLst>
                <a:ext uri="{FF2B5EF4-FFF2-40B4-BE49-F238E27FC236}">
                  <a16:creationId xmlns:a16="http://schemas.microsoft.com/office/drawing/2014/main" id="{33A2C7BA-B3E4-4A4F-BAF3-0AA0A4DB345D}"/>
                </a:ext>
              </a:extLst>
            </p:cNvPr>
            <p:cNvCxnSpPr>
              <a:stCxn id="11" idx="2"/>
              <a:endCxn id="12" idx="0"/>
            </p:cNvCxnSpPr>
            <p:nvPr/>
          </p:nvCxnSpPr>
          <p:spPr>
            <a:xfrm>
              <a:off x="5147528" y="2205773"/>
              <a:ext cx="1" cy="611589"/>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弧形 13">
              <a:extLst>
                <a:ext uri="{FF2B5EF4-FFF2-40B4-BE49-F238E27FC236}">
                  <a16:creationId xmlns:a16="http://schemas.microsoft.com/office/drawing/2014/main" id="{D39F1ADF-30A1-4DFD-B754-2C6635E14E48}"/>
                </a:ext>
              </a:extLst>
            </p:cNvPr>
            <p:cNvSpPr/>
            <p:nvPr/>
          </p:nvSpPr>
          <p:spPr>
            <a:xfrm>
              <a:off x="2898124" y="2538332"/>
              <a:ext cx="1986721" cy="482203"/>
            </a:xfrm>
            <a:prstGeom prst="arc">
              <a:avLst>
                <a:gd name="adj1" fmla="val 15205155"/>
                <a:gd name="adj2" fmla="val 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zh-CN" altLang="en-US" sz="2000" b="1">
                <a:solidFill>
                  <a:prstClr val="black"/>
                </a:solidFill>
                <a:latin typeface="Calibri" panose="020F0502020204030204"/>
                <a:ea typeface="宋体" panose="02010600030101010101" pitchFamily="2" charset="-122"/>
              </a:endParaRPr>
            </a:p>
          </p:txBody>
        </p:sp>
        <p:sp>
          <p:nvSpPr>
            <p:cNvPr id="15" name="圆角矩形 10">
              <a:extLst>
                <a:ext uri="{FF2B5EF4-FFF2-40B4-BE49-F238E27FC236}">
                  <a16:creationId xmlns:a16="http://schemas.microsoft.com/office/drawing/2014/main" id="{D7CB09CF-D1A7-4368-82D3-0346B04764C6}"/>
                </a:ext>
              </a:extLst>
            </p:cNvPr>
            <p:cNvSpPr/>
            <p:nvPr/>
          </p:nvSpPr>
          <p:spPr>
            <a:xfrm>
              <a:off x="2338816" y="2376557"/>
              <a:ext cx="1474019" cy="428625"/>
            </a:xfrm>
            <a:prstGeom prst="round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zh-CN" altLang="en-US" sz="1400" b="1" dirty="0">
                  <a:solidFill>
                    <a:schemeClr val="bg1"/>
                  </a:solidFill>
                  <a:latin typeface="仿宋" pitchFamily="49" charset="-122"/>
                  <a:ea typeface="仿宋" pitchFamily="49" charset="-122"/>
                </a:rPr>
                <a:t>主要诊断</a:t>
              </a:r>
            </a:p>
          </p:txBody>
        </p:sp>
        <p:cxnSp>
          <p:nvCxnSpPr>
            <p:cNvPr id="16" name="直接箭头连接符 15">
              <a:extLst>
                <a:ext uri="{FF2B5EF4-FFF2-40B4-BE49-F238E27FC236}">
                  <a16:creationId xmlns:a16="http://schemas.microsoft.com/office/drawing/2014/main" id="{E5BC2A39-E967-4ADC-895F-ACD0F5DE8DC3}"/>
                </a:ext>
              </a:extLst>
            </p:cNvPr>
            <p:cNvCxnSpPr>
              <a:stCxn id="12" idx="2"/>
              <a:endCxn id="19" idx="0"/>
            </p:cNvCxnSpPr>
            <p:nvPr/>
          </p:nvCxnSpPr>
          <p:spPr>
            <a:xfrm flipH="1">
              <a:off x="5147528" y="3492113"/>
              <a:ext cx="1" cy="555242"/>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圆角矩形 12">
              <a:extLst>
                <a:ext uri="{FF2B5EF4-FFF2-40B4-BE49-F238E27FC236}">
                  <a16:creationId xmlns:a16="http://schemas.microsoft.com/office/drawing/2014/main" id="{2CC1AB72-B113-4139-AA27-F9811C71ABAE}"/>
                </a:ext>
              </a:extLst>
            </p:cNvPr>
            <p:cNvSpPr/>
            <p:nvPr/>
          </p:nvSpPr>
          <p:spPr>
            <a:xfrm>
              <a:off x="2354902" y="3343036"/>
              <a:ext cx="1474019" cy="428625"/>
            </a:xfrm>
            <a:prstGeom prst="round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zh-CN" altLang="en-US" sz="1400" b="1" dirty="0">
                  <a:solidFill>
                    <a:schemeClr val="bg1"/>
                  </a:solidFill>
                  <a:latin typeface="仿宋" pitchFamily="49" charset="-122"/>
                  <a:ea typeface="仿宋" pitchFamily="49" charset="-122"/>
                </a:rPr>
                <a:t>主要操作</a:t>
              </a:r>
            </a:p>
          </p:txBody>
        </p:sp>
        <p:sp>
          <p:nvSpPr>
            <p:cNvPr id="18" name="TextBox 46">
              <a:extLst>
                <a:ext uri="{FF2B5EF4-FFF2-40B4-BE49-F238E27FC236}">
                  <a16:creationId xmlns:a16="http://schemas.microsoft.com/office/drawing/2014/main" id="{E0B87203-C438-44B5-A82B-96C5306AEBC0}"/>
                </a:ext>
              </a:extLst>
            </p:cNvPr>
            <p:cNvSpPr txBox="1">
              <a:spLocks noChangeArrowheads="1"/>
            </p:cNvSpPr>
            <p:nvPr/>
          </p:nvSpPr>
          <p:spPr bwMode="auto">
            <a:xfrm>
              <a:off x="2313854" y="3999903"/>
              <a:ext cx="1474019" cy="67475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zh-CN" altLang="en-US"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手术组</a:t>
              </a:r>
              <a:endParaRPr lang="en-US" altLang="zh-CN"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algn="ctr" defTabSz="685800" eaLnBrk="1" hangingPunct="1">
                <a:defRPr/>
              </a:pPr>
              <a:r>
                <a:rPr lang="en-US" altLang="zh-CN"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ADRGs</a:t>
              </a:r>
            </a:p>
          </p:txBody>
        </p:sp>
        <p:sp>
          <p:nvSpPr>
            <p:cNvPr id="19" name="TextBox 47">
              <a:extLst>
                <a:ext uri="{FF2B5EF4-FFF2-40B4-BE49-F238E27FC236}">
                  <a16:creationId xmlns:a16="http://schemas.microsoft.com/office/drawing/2014/main" id="{03535B62-2B2E-47F9-8A48-724D7FA608E7}"/>
                </a:ext>
              </a:extLst>
            </p:cNvPr>
            <p:cNvSpPr txBox="1">
              <a:spLocks noChangeArrowheads="1"/>
            </p:cNvSpPr>
            <p:nvPr/>
          </p:nvSpPr>
          <p:spPr bwMode="auto">
            <a:xfrm>
              <a:off x="4393472" y="4047355"/>
              <a:ext cx="1508112" cy="67475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zh-CN" altLang="en-US"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操作组</a:t>
              </a:r>
              <a:endParaRPr lang="en-US" altLang="zh-CN"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algn="ctr" defTabSz="685800" eaLnBrk="1" hangingPunct="1">
                <a:defRPr/>
              </a:pPr>
              <a:r>
                <a:rPr lang="en-US" altLang="zh-CN"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ADRGs</a:t>
              </a:r>
              <a:endParaRPr lang="zh-CN" altLang="en-US"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cxnSp>
          <p:nvCxnSpPr>
            <p:cNvPr id="20" name="直接连接符 19">
              <a:extLst>
                <a:ext uri="{FF2B5EF4-FFF2-40B4-BE49-F238E27FC236}">
                  <a16:creationId xmlns:a16="http://schemas.microsoft.com/office/drawing/2014/main" id="{F6C81302-7EE7-48F3-855D-4EFD824E0301}"/>
                </a:ext>
              </a:extLst>
            </p:cNvPr>
            <p:cNvCxnSpPr>
              <a:endCxn id="24" idx="1"/>
            </p:cNvCxnSpPr>
            <p:nvPr/>
          </p:nvCxnSpPr>
          <p:spPr>
            <a:xfrm flipV="1">
              <a:off x="3860732" y="3556614"/>
              <a:ext cx="2860327" cy="2108"/>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59259F50-1CBF-4DEE-A1F1-6F19EDA0B450}"/>
                </a:ext>
              </a:extLst>
            </p:cNvPr>
            <p:cNvCxnSpPr>
              <a:endCxn id="18" idx="0"/>
            </p:cNvCxnSpPr>
            <p:nvPr/>
          </p:nvCxnSpPr>
          <p:spPr>
            <a:xfrm flipH="1">
              <a:off x="3050864" y="3596651"/>
              <a:ext cx="1973124" cy="403252"/>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A0212AB7-B62E-45D3-A2DA-ACC2E83D5CE0}"/>
                </a:ext>
              </a:extLst>
            </p:cNvPr>
            <p:cNvCxnSpPr>
              <a:endCxn id="23" idx="0"/>
            </p:cNvCxnSpPr>
            <p:nvPr/>
          </p:nvCxnSpPr>
          <p:spPr>
            <a:xfrm>
              <a:off x="5445602" y="3576965"/>
              <a:ext cx="1979356" cy="482203"/>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3" name="TextBox 57">
              <a:extLst>
                <a:ext uri="{FF2B5EF4-FFF2-40B4-BE49-F238E27FC236}">
                  <a16:creationId xmlns:a16="http://schemas.microsoft.com/office/drawing/2014/main" id="{D251F880-84AD-471A-BEC9-F7946302B5D4}"/>
                </a:ext>
              </a:extLst>
            </p:cNvPr>
            <p:cNvSpPr txBox="1">
              <a:spLocks noChangeArrowheads="1"/>
            </p:cNvSpPr>
            <p:nvPr/>
          </p:nvSpPr>
          <p:spPr bwMode="auto">
            <a:xfrm>
              <a:off x="6702902" y="4059168"/>
              <a:ext cx="1444112" cy="67475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zh-CN" altLang="en-US"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内科组</a:t>
              </a:r>
              <a:endParaRPr lang="en-US" altLang="zh-CN"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algn="ctr" defTabSz="685800" eaLnBrk="1" hangingPunct="1">
                <a:defRPr/>
              </a:pPr>
              <a:r>
                <a:rPr lang="en-US" altLang="zh-CN"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ADRGs</a:t>
              </a:r>
            </a:p>
          </p:txBody>
        </p:sp>
        <p:sp>
          <p:nvSpPr>
            <p:cNvPr id="24" name="圆角矩形 19">
              <a:extLst>
                <a:ext uri="{FF2B5EF4-FFF2-40B4-BE49-F238E27FC236}">
                  <a16:creationId xmlns:a16="http://schemas.microsoft.com/office/drawing/2014/main" id="{3373E559-F81E-4592-8DB1-C8F242C29593}"/>
                </a:ext>
              </a:extLst>
            </p:cNvPr>
            <p:cNvSpPr/>
            <p:nvPr/>
          </p:nvSpPr>
          <p:spPr>
            <a:xfrm>
              <a:off x="6721059" y="3342301"/>
              <a:ext cx="1425955" cy="428625"/>
            </a:xfrm>
            <a:prstGeom prst="round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zh-CN" altLang="en-US" sz="1400" b="1" dirty="0">
                  <a:solidFill>
                    <a:schemeClr val="bg1"/>
                  </a:solidFill>
                  <a:latin typeface="仿宋" pitchFamily="49" charset="-122"/>
                  <a:ea typeface="仿宋" pitchFamily="49" charset="-122"/>
                </a:rPr>
                <a:t>主要诊断</a:t>
              </a:r>
            </a:p>
          </p:txBody>
        </p:sp>
        <p:sp>
          <p:nvSpPr>
            <p:cNvPr id="25" name="圆角矩形 20">
              <a:extLst>
                <a:ext uri="{FF2B5EF4-FFF2-40B4-BE49-F238E27FC236}">
                  <a16:creationId xmlns:a16="http://schemas.microsoft.com/office/drawing/2014/main" id="{6F2C5236-7DE6-4642-B158-21FFFF11D21D}"/>
                </a:ext>
              </a:extLst>
            </p:cNvPr>
            <p:cNvSpPr/>
            <p:nvPr/>
          </p:nvSpPr>
          <p:spPr>
            <a:xfrm>
              <a:off x="2338816" y="5022326"/>
              <a:ext cx="5881352" cy="428625"/>
            </a:xfrm>
            <a:prstGeom prst="round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zh-CN" altLang="en-US" sz="1400" b="1" dirty="0">
                  <a:solidFill>
                    <a:schemeClr val="bg1"/>
                  </a:solidFill>
                  <a:latin typeface="仿宋" pitchFamily="49" charset="-122"/>
                  <a:ea typeface="仿宋" pitchFamily="49" charset="-122"/>
                </a:rPr>
                <a:t>病例个体特征：合并症和伴随病</a:t>
              </a:r>
            </a:p>
          </p:txBody>
        </p:sp>
        <p:sp>
          <p:nvSpPr>
            <p:cNvPr id="26" name="TextBox 65">
              <a:extLst>
                <a:ext uri="{FF2B5EF4-FFF2-40B4-BE49-F238E27FC236}">
                  <a16:creationId xmlns:a16="http://schemas.microsoft.com/office/drawing/2014/main" id="{645D3AEB-164F-4694-9064-84BC08DE42C8}"/>
                </a:ext>
              </a:extLst>
            </p:cNvPr>
            <p:cNvSpPr txBox="1">
              <a:spLocks noChangeArrowheads="1"/>
            </p:cNvSpPr>
            <p:nvPr/>
          </p:nvSpPr>
          <p:spPr bwMode="auto">
            <a:xfrm>
              <a:off x="2411702" y="5793983"/>
              <a:ext cx="1265069" cy="67475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zh-CN" altLang="en-US"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外科组</a:t>
              </a:r>
              <a:endParaRPr lang="en-US" altLang="zh-CN"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algn="ctr" defTabSz="685800" eaLnBrk="1" hangingPunct="1">
                <a:defRPr/>
              </a:pPr>
              <a:r>
                <a:rPr lang="en-US" altLang="zh-CN"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DRGs</a:t>
              </a:r>
            </a:p>
          </p:txBody>
        </p:sp>
        <p:sp>
          <p:nvSpPr>
            <p:cNvPr id="27" name="TextBox 66">
              <a:extLst>
                <a:ext uri="{FF2B5EF4-FFF2-40B4-BE49-F238E27FC236}">
                  <a16:creationId xmlns:a16="http://schemas.microsoft.com/office/drawing/2014/main" id="{263A5B81-4E7A-40E0-926A-BD33EF9E00C4}"/>
                </a:ext>
              </a:extLst>
            </p:cNvPr>
            <p:cNvSpPr txBox="1">
              <a:spLocks noChangeArrowheads="1"/>
            </p:cNvSpPr>
            <p:nvPr/>
          </p:nvSpPr>
          <p:spPr bwMode="auto">
            <a:xfrm>
              <a:off x="4196588" y="5775865"/>
              <a:ext cx="1986721" cy="67475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zh-CN" altLang="en-US"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非手术室操作</a:t>
              </a:r>
              <a:r>
                <a:rPr lang="en-US" altLang="zh-CN"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DRGs</a:t>
              </a:r>
              <a:endParaRPr lang="zh-CN" altLang="en-US"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TextBox 67">
              <a:extLst>
                <a:ext uri="{FF2B5EF4-FFF2-40B4-BE49-F238E27FC236}">
                  <a16:creationId xmlns:a16="http://schemas.microsoft.com/office/drawing/2014/main" id="{B3A24F37-3CCE-486E-BC12-D654A51884B1}"/>
                </a:ext>
              </a:extLst>
            </p:cNvPr>
            <p:cNvSpPr txBox="1">
              <a:spLocks noChangeArrowheads="1"/>
            </p:cNvSpPr>
            <p:nvPr/>
          </p:nvSpPr>
          <p:spPr bwMode="auto">
            <a:xfrm>
              <a:off x="6798223" y="5793983"/>
              <a:ext cx="1265069" cy="67475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zh-CN" altLang="en-US"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内科组</a:t>
              </a:r>
              <a:endParaRPr lang="en-US" altLang="zh-CN"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algn="ctr" defTabSz="685800" eaLnBrk="1" hangingPunct="1">
                <a:defRPr/>
              </a:pPr>
              <a:r>
                <a:rPr lang="en-US" altLang="zh-CN"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DRGs</a:t>
              </a:r>
            </a:p>
          </p:txBody>
        </p:sp>
        <p:grpSp>
          <p:nvGrpSpPr>
            <p:cNvPr id="29" name="组合 94">
              <a:extLst>
                <a:ext uri="{FF2B5EF4-FFF2-40B4-BE49-F238E27FC236}">
                  <a16:creationId xmlns:a16="http://schemas.microsoft.com/office/drawing/2014/main" id="{8F9E8DFE-D288-4F3C-835A-F3854CADC4EC}"/>
                </a:ext>
              </a:extLst>
            </p:cNvPr>
            <p:cNvGrpSpPr>
              <a:grpSpLocks/>
            </p:cNvGrpSpPr>
            <p:nvPr/>
          </p:nvGrpSpPr>
          <p:grpSpPr bwMode="auto">
            <a:xfrm>
              <a:off x="8592295" y="2176501"/>
              <a:ext cx="192263" cy="4073128"/>
              <a:chOff x="7785916" y="1215216"/>
              <a:chExt cx="215108" cy="5430082"/>
            </a:xfrm>
          </p:grpSpPr>
          <p:cxnSp>
            <p:nvCxnSpPr>
              <p:cNvPr id="32" name="直接连接符 31">
                <a:extLst>
                  <a:ext uri="{FF2B5EF4-FFF2-40B4-BE49-F238E27FC236}">
                    <a16:creationId xmlns:a16="http://schemas.microsoft.com/office/drawing/2014/main" id="{D4BA1F1E-B669-40CC-B604-C1E0423F21B4}"/>
                  </a:ext>
                </a:extLst>
              </p:cNvPr>
              <p:cNvCxnSpPr/>
              <p:nvPr/>
            </p:nvCxnSpPr>
            <p:spPr>
              <a:xfrm rot="5400000">
                <a:off x="5071671" y="3929461"/>
                <a:ext cx="5430082" cy="1593"/>
              </a:xfrm>
              <a:prstGeom prst="line">
                <a:avLst/>
              </a:prstGeom>
              <a:ln w="38100">
                <a:headEnd type="diamond"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33" name="直接连接符 32">
                <a:extLst>
                  <a:ext uri="{FF2B5EF4-FFF2-40B4-BE49-F238E27FC236}">
                    <a16:creationId xmlns:a16="http://schemas.microsoft.com/office/drawing/2014/main" id="{EF02D885-0B60-4D4C-A88E-FC29E90060BA}"/>
                  </a:ext>
                </a:extLst>
              </p:cNvPr>
              <p:cNvCxnSpPr/>
              <p:nvPr/>
            </p:nvCxnSpPr>
            <p:spPr>
              <a:xfrm>
                <a:off x="7785916" y="2643767"/>
                <a:ext cx="215108" cy="1587"/>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直接连接符 33">
                <a:extLst>
                  <a:ext uri="{FF2B5EF4-FFF2-40B4-BE49-F238E27FC236}">
                    <a16:creationId xmlns:a16="http://schemas.microsoft.com/office/drawing/2014/main" id="{06CD5243-E3DD-414C-ACB4-11060A49B345}"/>
                  </a:ext>
                </a:extLst>
              </p:cNvPr>
              <p:cNvCxnSpPr/>
              <p:nvPr/>
            </p:nvCxnSpPr>
            <p:spPr>
              <a:xfrm>
                <a:off x="7785916" y="4142159"/>
                <a:ext cx="215108" cy="1587"/>
              </a:xfrm>
              <a:prstGeom prst="line">
                <a:avLst/>
              </a:prstGeom>
            </p:spPr>
            <p:style>
              <a:lnRef idx="1">
                <a:schemeClr val="accent2"/>
              </a:lnRef>
              <a:fillRef idx="0">
                <a:schemeClr val="accent2"/>
              </a:fillRef>
              <a:effectRef idx="0">
                <a:schemeClr val="accent2"/>
              </a:effectRef>
              <a:fontRef idx="minor">
                <a:schemeClr val="tx1"/>
              </a:fontRef>
            </p:style>
          </p:cxnSp>
          <p:cxnSp>
            <p:nvCxnSpPr>
              <p:cNvPr id="35" name="直接连接符 34">
                <a:extLst>
                  <a:ext uri="{FF2B5EF4-FFF2-40B4-BE49-F238E27FC236}">
                    <a16:creationId xmlns:a16="http://schemas.microsoft.com/office/drawing/2014/main" id="{AD35D37B-9EA2-433B-9F09-F8A5799F42D5}"/>
                  </a:ext>
                </a:extLst>
              </p:cNvPr>
              <p:cNvCxnSpPr/>
              <p:nvPr/>
            </p:nvCxnSpPr>
            <p:spPr>
              <a:xfrm>
                <a:off x="7785916" y="5999276"/>
                <a:ext cx="215108" cy="1587"/>
              </a:xfrm>
              <a:prstGeom prst="line">
                <a:avLst/>
              </a:prstGeom>
            </p:spPr>
            <p:style>
              <a:lnRef idx="1">
                <a:schemeClr val="accent2"/>
              </a:lnRef>
              <a:fillRef idx="0">
                <a:schemeClr val="accent2"/>
              </a:fillRef>
              <a:effectRef idx="0">
                <a:schemeClr val="accent2"/>
              </a:effectRef>
              <a:fontRef idx="minor">
                <a:schemeClr val="tx1"/>
              </a:fontRef>
            </p:style>
          </p:cxnSp>
        </p:grpSp>
        <p:sp>
          <p:nvSpPr>
            <p:cNvPr id="30" name="TextBox 88">
              <a:extLst>
                <a:ext uri="{FF2B5EF4-FFF2-40B4-BE49-F238E27FC236}">
                  <a16:creationId xmlns:a16="http://schemas.microsoft.com/office/drawing/2014/main" id="{589AD910-48CE-44F9-9D84-DAD498EEF1FA}"/>
                </a:ext>
              </a:extLst>
            </p:cNvPr>
            <p:cNvSpPr txBox="1">
              <a:spLocks noChangeArrowheads="1"/>
            </p:cNvSpPr>
            <p:nvPr/>
          </p:nvSpPr>
          <p:spPr bwMode="auto">
            <a:xfrm>
              <a:off x="8751016" y="2176501"/>
              <a:ext cx="769054" cy="159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400" dirty="0">
                  <a:solidFill>
                    <a:srgbClr val="002060"/>
                  </a:solidFill>
                  <a:latin typeface="仿宋" panose="02010609060101010101" pitchFamily="49" charset="-122"/>
                  <a:ea typeface="仿宋" panose="02010609060101010101" pitchFamily="49" charset="-122"/>
                </a:rPr>
                <a:t>临床经验为主，统计分析为辅</a:t>
              </a:r>
            </a:p>
          </p:txBody>
        </p:sp>
        <p:sp>
          <p:nvSpPr>
            <p:cNvPr id="31" name="TextBox 89">
              <a:extLst>
                <a:ext uri="{FF2B5EF4-FFF2-40B4-BE49-F238E27FC236}">
                  <a16:creationId xmlns:a16="http://schemas.microsoft.com/office/drawing/2014/main" id="{2EE5E114-5391-4321-85A9-752426EBBA5A}"/>
                </a:ext>
              </a:extLst>
            </p:cNvPr>
            <p:cNvSpPr txBox="1">
              <a:spLocks noChangeArrowheads="1"/>
            </p:cNvSpPr>
            <p:nvPr/>
          </p:nvSpPr>
          <p:spPr bwMode="auto">
            <a:xfrm>
              <a:off x="8751994" y="4260958"/>
              <a:ext cx="769054" cy="159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400" dirty="0">
                  <a:solidFill>
                    <a:srgbClr val="002060"/>
                  </a:solidFill>
                  <a:latin typeface="仿宋" panose="02010609060101010101" pitchFamily="49" charset="-122"/>
                  <a:ea typeface="仿宋" panose="02010609060101010101" pitchFamily="49" charset="-122"/>
                </a:rPr>
                <a:t>统计分析为主，临床经验为辅</a:t>
              </a:r>
            </a:p>
          </p:txBody>
        </p:sp>
      </p:grpSp>
      <p:graphicFrame>
        <p:nvGraphicFramePr>
          <p:cNvPr id="36" name="内容占位符 3">
            <a:extLst>
              <a:ext uri="{FF2B5EF4-FFF2-40B4-BE49-F238E27FC236}">
                <a16:creationId xmlns:a16="http://schemas.microsoft.com/office/drawing/2014/main" id="{7F181991-1617-4C8C-AA8B-F9FB12D05397}"/>
              </a:ext>
            </a:extLst>
          </p:cNvPr>
          <p:cNvGraphicFramePr>
            <a:graphicFrameLocks/>
          </p:cNvGraphicFramePr>
          <p:nvPr>
            <p:extLst>
              <p:ext uri="{D42A27DB-BD31-4B8C-83A1-F6EECF244321}">
                <p14:modId xmlns:p14="http://schemas.microsoft.com/office/powerpoint/2010/main" val="3914628813"/>
              </p:ext>
            </p:extLst>
          </p:nvPr>
        </p:nvGraphicFramePr>
        <p:xfrm>
          <a:off x="639566" y="3919202"/>
          <a:ext cx="5089585" cy="2384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846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1"/>
            <a:ext cx="9855200" cy="791661"/>
          </a:xfrm>
          <a:noFill/>
          <a:extLst>
            <a:ext uri="{909E8E84-426E-40DD-AFC4-6F175D3DCCD1}">
              <a14:hiddenFill xmlns:a14="http://schemas.microsoft.com/office/drawing/2010/main">
                <a:solidFill>
                  <a:schemeClr val="accent2"/>
                </a:solidFill>
              </a14:hiddenFill>
            </a:ext>
          </a:extLst>
        </p:spPr>
        <p:txBody>
          <a:bodyPr/>
          <a:lstStyle/>
          <a:p>
            <a:r>
              <a:rPr lang="en-US" altLang="zh-CN" sz="2400" dirty="0"/>
              <a:t>3</a:t>
            </a:r>
            <a:r>
              <a:rPr lang="zh-CN" altLang="en-US" sz="2400" dirty="0"/>
              <a:t>、</a:t>
            </a:r>
            <a:r>
              <a:rPr lang="en-US" altLang="zh-CN" sz="2400" dirty="0"/>
              <a:t>CHS-</a:t>
            </a:r>
            <a:r>
              <a:rPr lang="en-US" sz="2400" dirty="0"/>
              <a:t>DRG</a:t>
            </a:r>
            <a:r>
              <a:rPr lang="zh-CN" altLang="en-US" sz="2400" dirty="0"/>
              <a:t>的诞生</a:t>
            </a:r>
            <a:r>
              <a:rPr lang="en-US" altLang="zh-CN" sz="2400" dirty="0"/>
              <a:t>----</a:t>
            </a:r>
            <a:r>
              <a:rPr lang="zh-CN" altLang="en-US" sz="2400" dirty="0"/>
              <a:t>用于医保结算管理的技术规范</a:t>
            </a:r>
            <a:endParaRPr sz="2400" dirty="0"/>
          </a:p>
        </p:txBody>
      </p:sp>
      <p:sp>
        <p:nvSpPr>
          <p:cNvPr id="39" name="文本框 37">
            <a:extLst>
              <a:ext uri="{FF2B5EF4-FFF2-40B4-BE49-F238E27FC236}">
                <a16:creationId xmlns:a16="http://schemas.microsoft.com/office/drawing/2014/main" id="{809408CC-4DD6-4226-8277-3529EBE13ADE}"/>
              </a:ext>
            </a:extLst>
          </p:cNvPr>
          <p:cNvSpPr txBox="1">
            <a:spLocks noChangeArrowheads="1"/>
          </p:cNvSpPr>
          <p:nvPr/>
        </p:nvSpPr>
        <p:spPr bwMode="auto">
          <a:xfrm>
            <a:off x="732839" y="847321"/>
            <a:ext cx="11459161" cy="1936236"/>
          </a:xfrm>
          <a:prstGeom prst="rect">
            <a:avLst/>
          </a:prstGeom>
          <a:noFill/>
          <a:ln w="9525">
            <a:noFill/>
            <a:miter lim="800000"/>
            <a:headEnd/>
            <a:tailEnd/>
          </a:ln>
        </p:spPr>
        <p:txBody>
          <a:bodyPr wrap="square">
            <a:spAutoFit/>
          </a:bodyPr>
          <a:lstStyle/>
          <a:p>
            <a:pPr marL="285750" indent="-285750">
              <a:lnSpc>
                <a:spcPct val="150000"/>
              </a:lnSpc>
              <a:buFont typeface="Arial" pitchFamily="34" charset="0"/>
              <a:buChar char="•"/>
            </a:pPr>
            <a:r>
              <a:rPr lang="en-US" altLang="zh-CN" sz="1600" b="1" dirty="0">
                <a:solidFill>
                  <a:srgbClr val="000000"/>
                </a:solidFill>
                <a:latin typeface="微软雅黑" pitchFamily="34" charset="-122"/>
                <a:ea typeface="微软雅黑" pitchFamily="34" charset="-122"/>
                <a:sym typeface="Wingdings" pitchFamily="2" charset="2"/>
              </a:rPr>
              <a:t>《</a:t>
            </a:r>
            <a:r>
              <a:rPr lang="zh-CN" altLang="en-US" sz="1600" b="1" dirty="0">
                <a:solidFill>
                  <a:srgbClr val="000000"/>
                </a:solidFill>
                <a:latin typeface="微软雅黑" pitchFamily="34" charset="-122"/>
                <a:ea typeface="微软雅黑" pitchFamily="34" charset="-122"/>
                <a:sym typeface="Wingdings" pitchFamily="2" charset="2"/>
              </a:rPr>
              <a:t>关于印发疾病诊断相关分组（</a:t>
            </a:r>
            <a:r>
              <a:rPr lang="en-US" altLang="zh-CN" sz="1600" b="1" dirty="0">
                <a:solidFill>
                  <a:srgbClr val="000000"/>
                </a:solidFill>
                <a:latin typeface="微软雅黑" pitchFamily="34" charset="-122"/>
                <a:ea typeface="微软雅黑" pitchFamily="34" charset="-122"/>
                <a:sym typeface="Wingdings" pitchFamily="2" charset="2"/>
              </a:rPr>
              <a:t>DRG</a:t>
            </a:r>
            <a:r>
              <a:rPr lang="zh-CN" altLang="en-US" sz="1600" b="1" dirty="0">
                <a:solidFill>
                  <a:srgbClr val="000000"/>
                </a:solidFill>
                <a:latin typeface="微软雅黑" pitchFamily="34" charset="-122"/>
                <a:ea typeface="微软雅黑" pitchFamily="34" charset="-122"/>
                <a:sym typeface="Wingdings" pitchFamily="2" charset="2"/>
              </a:rPr>
              <a:t>）付费国家试点技术规范和分组方案的通知</a:t>
            </a:r>
            <a:r>
              <a:rPr lang="en-US" altLang="zh-CN" sz="1600" b="1" dirty="0">
                <a:solidFill>
                  <a:srgbClr val="000000"/>
                </a:solidFill>
                <a:latin typeface="微软雅黑" pitchFamily="34" charset="-122"/>
                <a:ea typeface="微软雅黑" pitchFamily="34" charset="-122"/>
                <a:sym typeface="Wingdings" pitchFamily="2" charset="2"/>
              </a:rPr>
              <a:t>》</a:t>
            </a:r>
            <a:r>
              <a:rPr lang="zh-CN" altLang="en-US" sz="1600" b="1" dirty="0">
                <a:solidFill>
                  <a:srgbClr val="000000"/>
                </a:solidFill>
                <a:latin typeface="微软雅黑" pitchFamily="34" charset="-122"/>
                <a:ea typeface="微软雅黑" pitchFamily="34" charset="-122"/>
                <a:sym typeface="Wingdings" pitchFamily="2" charset="2"/>
              </a:rPr>
              <a:t>医保办发</a:t>
            </a:r>
            <a:r>
              <a:rPr lang="en-US" altLang="zh-CN" sz="1600" b="1" dirty="0">
                <a:solidFill>
                  <a:srgbClr val="000000"/>
                </a:solidFill>
                <a:latin typeface="微软雅黑" pitchFamily="34" charset="-122"/>
                <a:ea typeface="微软雅黑" pitchFamily="34" charset="-122"/>
                <a:sym typeface="Wingdings" pitchFamily="2" charset="2"/>
              </a:rPr>
              <a:t>﹝2019﹞36</a:t>
            </a:r>
            <a:r>
              <a:rPr lang="zh-CN" altLang="en-US" sz="1600" b="1" dirty="0">
                <a:solidFill>
                  <a:srgbClr val="000000"/>
                </a:solidFill>
                <a:latin typeface="微软雅黑" pitchFamily="34" charset="-122"/>
                <a:ea typeface="微软雅黑" pitchFamily="34" charset="-122"/>
                <a:sym typeface="Wingdings" pitchFamily="2" charset="2"/>
              </a:rPr>
              <a:t>号</a:t>
            </a:r>
            <a:endParaRPr lang="en-US" altLang="zh-CN" sz="1600" b="1" dirty="0">
              <a:solidFill>
                <a:srgbClr val="000000"/>
              </a:solidFill>
              <a:latin typeface="微软雅黑" pitchFamily="34" charset="-122"/>
              <a:ea typeface="微软雅黑" pitchFamily="34" charset="-122"/>
              <a:sym typeface="Wingdings" pitchFamily="2" charset="2"/>
            </a:endParaRPr>
          </a:p>
          <a:p>
            <a:pPr marL="285750" indent="-285750">
              <a:lnSpc>
                <a:spcPct val="150000"/>
              </a:lnSpc>
              <a:buFont typeface="Arial" pitchFamily="34" charset="0"/>
              <a:buChar char="•"/>
            </a:pPr>
            <a:r>
              <a:rPr lang="en-US" altLang="zh-CN" sz="1600" b="1" dirty="0">
                <a:solidFill>
                  <a:srgbClr val="000000"/>
                </a:solidFill>
                <a:latin typeface="微软雅黑" pitchFamily="34" charset="-122"/>
                <a:ea typeface="微软雅黑" pitchFamily="34" charset="-122"/>
                <a:sym typeface="Wingdings" pitchFamily="2" charset="2"/>
              </a:rPr>
              <a:t>《</a:t>
            </a:r>
            <a:r>
              <a:rPr lang="zh-CN" altLang="en-US" sz="1600" b="1" dirty="0">
                <a:solidFill>
                  <a:srgbClr val="000000"/>
                </a:solidFill>
                <a:latin typeface="微软雅黑" pitchFamily="34" charset="-122"/>
                <a:ea typeface="微软雅黑" pitchFamily="34" charset="-122"/>
                <a:sym typeface="Wingdings" pitchFamily="2" charset="2"/>
              </a:rPr>
              <a:t>关于印发医疗保障疾病诊断相 关分组（</a:t>
            </a:r>
            <a:r>
              <a:rPr lang="en-US" altLang="zh-CN" sz="1600" b="1" dirty="0">
                <a:solidFill>
                  <a:srgbClr val="000000"/>
                </a:solidFill>
                <a:latin typeface="微软雅黑" pitchFamily="34" charset="-122"/>
                <a:ea typeface="微软雅黑" pitchFamily="34" charset="-122"/>
                <a:sym typeface="Wingdings" pitchFamily="2" charset="2"/>
              </a:rPr>
              <a:t>CHS-DRG</a:t>
            </a:r>
            <a:r>
              <a:rPr lang="zh-CN" altLang="en-US" sz="1600" b="1" dirty="0">
                <a:solidFill>
                  <a:srgbClr val="000000"/>
                </a:solidFill>
                <a:latin typeface="微软雅黑" pitchFamily="34" charset="-122"/>
                <a:ea typeface="微软雅黑" pitchFamily="34" charset="-122"/>
                <a:sym typeface="Wingdings" pitchFamily="2" charset="2"/>
              </a:rPr>
              <a:t>）细分组方案（ </a:t>
            </a:r>
            <a:r>
              <a:rPr lang="en-US" altLang="zh-CN" sz="1600" b="1" dirty="0">
                <a:solidFill>
                  <a:srgbClr val="000000"/>
                </a:solidFill>
                <a:latin typeface="微软雅黑" pitchFamily="34" charset="-122"/>
                <a:ea typeface="微软雅黑" pitchFamily="34" charset="-122"/>
                <a:sym typeface="Wingdings" pitchFamily="2" charset="2"/>
              </a:rPr>
              <a:t>1.0 </a:t>
            </a:r>
            <a:r>
              <a:rPr lang="zh-CN" altLang="en-US" sz="1600" b="1" dirty="0">
                <a:solidFill>
                  <a:srgbClr val="000000"/>
                </a:solidFill>
                <a:latin typeface="微软雅黑" pitchFamily="34" charset="-122"/>
                <a:ea typeface="微软雅黑" pitchFamily="34" charset="-122"/>
                <a:sym typeface="Wingdings" pitchFamily="2" charset="2"/>
              </a:rPr>
              <a:t>版） 的通知</a:t>
            </a:r>
            <a:r>
              <a:rPr lang="en-US" altLang="zh-CN" sz="1600" b="1" dirty="0">
                <a:solidFill>
                  <a:srgbClr val="000000"/>
                </a:solidFill>
                <a:latin typeface="微软雅黑" pitchFamily="34" charset="-122"/>
                <a:ea typeface="微软雅黑" pitchFamily="34" charset="-122"/>
                <a:sym typeface="Wingdings" pitchFamily="2" charset="2"/>
              </a:rPr>
              <a:t>》</a:t>
            </a:r>
            <a:r>
              <a:rPr lang="zh-CN" altLang="en-US" sz="1600" b="1" dirty="0">
                <a:solidFill>
                  <a:srgbClr val="000000"/>
                </a:solidFill>
                <a:latin typeface="微软雅黑" pitchFamily="34" charset="-122"/>
                <a:ea typeface="微软雅黑" pitchFamily="34" charset="-122"/>
                <a:sym typeface="Wingdings" pitchFamily="2" charset="2"/>
              </a:rPr>
              <a:t>（ 医保办发</a:t>
            </a:r>
            <a:r>
              <a:rPr lang="en-US" altLang="zh-CN" sz="1600" b="1" dirty="0">
                <a:solidFill>
                  <a:srgbClr val="000000"/>
                </a:solidFill>
                <a:latin typeface="微软雅黑" pitchFamily="34" charset="-122"/>
                <a:ea typeface="微软雅黑" pitchFamily="34" charset="-122"/>
                <a:sym typeface="Wingdings" pitchFamily="2" charset="2"/>
              </a:rPr>
              <a:t>〔2020〕29</a:t>
            </a:r>
            <a:r>
              <a:rPr lang="zh-CN" altLang="en-US" sz="1600" b="1" dirty="0">
                <a:solidFill>
                  <a:srgbClr val="000000"/>
                </a:solidFill>
                <a:latin typeface="微软雅黑" pitchFamily="34" charset="-122"/>
                <a:ea typeface="微软雅黑" pitchFamily="34" charset="-122"/>
                <a:sym typeface="Wingdings" pitchFamily="2" charset="2"/>
              </a:rPr>
              <a:t>号）</a:t>
            </a:r>
            <a:endParaRPr lang="en-US" altLang="zh-CN" sz="1600" b="1" dirty="0">
              <a:solidFill>
                <a:srgbClr val="000000"/>
              </a:solidFill>
              <a:latin typeface="微软雅黑" pitchFamily="34" charset="-122"/>
              <a:ea typeface="微软雅黑" pitchFamily="34" charset="-122"/>
              <a:sym typeface="Wingdings" pitchFamily="2" charset="2"/>
            </a:endParaRPr>
          </a:p>
          <a:p>
            <a:pPr marL="285750" indent="-285750">
              <a:lnSpc>
                <a:spcPct val="150000"/>
              </a:lnSpc>
              <a:buFont typeface="Arial" pitchFamily="34" charset="0"/>
              <a:buChar char="•"/>
            </a:pPr>
            <a:r>
              <a:rPr lang="en-US" altLang="zh-CN" sz="1600" b="1" dirty="0">
                <a:solidFill>
                  <a:srgbClr val="000000"/>
                </a:solidFill>
                <a:latin typeface="微软雅黑" pitchFamily="34" charset="-122"/>
                <a:ea typeface="微软雅黑" pitchFamily="34" charset="-122"/>
                <a:sym typeface="Wingdings" pitchFamily="2" charset="2"/>
              </a:rPr>
              <a:t>《</a:t>
            </a:r>
            <a:r>
              <a:rPr lang="zh-CN" altLang="en-US" sz="1600" b="1" dirty="0">
                <a:solidFill>
                  <a:srgbClr val="000000"/>
                </a:solidFill>
                <a:latin typeface="微软雅黑" pitchFamily="34" charset="-122"/>
                <a:ea typeface="微软雅黑" pitchFamily="34" charset="-122"/>
                <a:sym typeface="Wingdings" pitchFamily="2" charset="2"/>
              </a:rPr>
              <a:t>国家医疗保障疾病诊断相关分组</a:t>
            </a:r>
            <a:r>
              <a:rPr lang="en-US" altLang="zh-CN" sz="1600" b="1" dirty="0">
                <a:solidFill>
                  <a:srgbClr val="000000"/>
                </a:solidFill>
                <a:latin typeface="微软雅黑" pitchFamily="34" charset="-122"/>
                <a:ea typeface="微软雅黑" pitchFamily="34" charset="-122"/>
                <a:sym typeface="Wingdings" pitchFamily="2" charset="2"/>
              </a:rPr>
              <a:t>(CHS-DRG)</a:t>
            </a:r>
            <a:r>
              <a:rPr lang="zh-CN" altLang="en-US" sz="1600" b="1" dirty="0">
                <a:solidFill>
                  <a:srgbClr val="000000"/>
                </a:solidFill>
                <a:latin typeface="微软雅黑" pitchFamily="34" charset="-122"/>
                <a:ea typeface="微软雅黑" pitchFamily="34" charset="-122"/>
                <a:sym typeface="Wingdings" pitchFamily="2" charset="2"/>
              </a:rPr>
              <a:t>分组方案（</a:t>
            </a:r>
            <a:r>
              <a:rPr lang="en-US" altLang="zh-CN" sz="1600" b="1" dirty="0">
                <a:solidFill>
                  <a:srgbClr val="000000"/>
                </a:solidFill>
                <a:latin typeface="微软雅黑" pitchFamily="34" charset="-122"/>
                <a:ea typeface="微软雅黑" pitchFamily="34" charset="-122"/>
                <a:sym typeface="Wingdings" pitchFamily="2" charset="2"/>
              </a:rPr>
              <a:t>1.1</a:t>
            </a:r>
            <a:r>
              <a:rPr lang="zh-CN" altLang="en-US" sz="1600" b="1" dirty="0">
                <a:solidFill>
                  <a:srgbClr val="000000"/>
                </a:solidFill>
                <a:latin typeface="微软雅黑" pitchFamily="34" charset="-122"/>
                <a:ea typeface="微软雅黑" pitchFamily="34" charset="-122"/>
                <a:sym typeface="Wingdings" pitchFamily="2" charset="2"/>
              </a:rPr>
              <a:t>版）</a:t>
            </a:r>
            <a:r>
              <a:rPr lang="en-US" altLang="zh-CN" sz="1600" b="1" dirty="0">
                <a:solidFill>
                  <a:srgbClr val="000000"/>
                </a:solidFill>
                <a:latin typeface="微软雅黑" pitchFamily="34" charset="-122"/>
                <a:ea typeface="微软雅黑" pitchFamily="34" charset="-122"/>
                <a:sym typeface="Wingdings" pitchFamily="2" charset="2"/>
              </a:rPr>
              <a:t>》</a:t>
            </a:r>
            <a:r>
              <a:rPr lang="zh-CN" altLang="en-US" sz="1600" b="1" dirty="0">
                <a:solidFill>
                  <a:srgbClr val="000000"/>
                </a:solidFill>
                <a:latin typeface="微软雅黑" pitchFamily="34" charset="-122"/>
                <a:ea typeface="微软雅黑" pitchFamily="34" charset="-122"/>
                <a:sym typeface="Wingdings" pitchFamily="2" charset="2"/>
              </a:rPr>
              <a:t>（医保医药函</a:t>
            </a:r>
            <a:r>
              <a:rPr lang="en-US" altLang="zh-CN" sz="1600" b="1" dirty="0">
                <a:solidFill>
                  <a:srgbClr val="000000"/>
                </a:solidFill>
                <a:latin typeface="微软雅黑" pitchFamily="34" charset="-122"/>
                <a:ea typeface="微软雅黑" pitchFamily="34" charset="-122"/>
                <a:sym typeface="Wingdings" pitchFamily="2" charset="2"/>
              </a:rPr>
              <a:t>〔2021〕29</a:t>
            </a:r>
            <a:r>
              <a:rPr lang="zh-CN" altLang="en-US" sz="1600" b="1" dirty="0">
                <a:solidFill>
                  <a:srgbClr val="000000"/>
                </a:solidFill>
                <a:latin typeface="微软雅黑" pitchFamily="34" charset="-122"/>
                <a:ea typeface="微软雅黑" pitchFamily="34" charset="-122"/>
                <a:sym typeface="Wingdings" pitchFamily="2" charset="2"/>
              </a:rPr>
              <a:t>号）</a:t>
            </a:r>
          </a:p>
          <a:p>
            <a:pPr marL="285750" indent="-285750">
              <a:lnSpc>
                <a:spcPct val="150000"/>
              </a:lnSpc>
              <a:buFont typeface="Arial" pitchFamily="34" charset="0"/>
              <a:buChar char="•"/>
            </a:pPr>
            <a:endParaRPr lang="zh-CN" altLang="en-US" sz="1600" b="1" dirty="0">
              <a:solidFill>
                <a:srgbClr val="000000"/>
              </a:solidFill>
              <a:latin typeface="微软雅黑" pitchFamily="34" charset="-122"/>
              <a:ea typeface="微软雅黑" pitchFamily="34" charset="-122"/>
              <a:sym typeface="Wingdings" pitchFamily="2" charset="2"/>
            </a:endParaRPr>
          </a:p>
          <a:p>
            <a:pPr marL="285750" indent="-285750">
              <a:lnSpc>
                <a:spcPct val="150000"/>
              </a:lnSpc>
              <a:buFont typeface="Arial" pitchFamily="34" charset="0"/>
              <a:buChar char="•"/>
            </a:pPr>
            <a:endParaRPr lang="zh-CN" altLang="en-US" b="1" dirty="0">
              <a:solidFill>
                <a:srgbClr val="000000"/>
              </a:solidFill>
              <a:latin typeface="微软雅黑" pitchFamily="34" charset="-122"/>
              <a:ea typeface="微软雅黑" pitchFamily="34" charset="-122"/>
              <a:sym typeface="Wingdings" pitchFamily="2" charset="2"/>
            </a:endParaRPr>
          </a:p>
        </p:txBody>
      </p:sp>
      <p:sp>
        <p:nvSpPr>
          <p:cNvPr id="40" name="Text Placeholder 80">
            <a:extLst>
              <a:ext uri="{FF2B5EF4-FFF2-40B4-BE49-F238E27FC236}">
                <a16:creationId xmlns:a16="http://schemas.microsoft.com/office/drawing/2014/main" id="{922194D4-0349-4D76-B38D-3BF26EBDD1B4}"/>
              </a:ext>
            </a:extLst>
          </p:cNvPr>
          <p:cNvSpPr txBox="1">
            <a:spLocks/>
          </p:cNvSpPr>
          <p:nvPr/>
        </p:nvSpPr>
        <p:spPr>
          <a:xfrm>
            <a:off x="2158820" y="2357157"/>
            <a:ext cx="2308063" cy="508687"/>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分组方案由临床、病案、统计等方面的国家级专家共同设计制定完成。</a:t>
            </a:r>
          </a:p>
        </p:txBody>
      </p:sp>
      <p:sp>
        <p:nvSpPr>
          <p:cNvPr id="41" name="Text Placeholder 80">
            <a:extLst>
              <a:ext uri="{FF2B5EF4-FFF2-40B4-BE49-F238E27FC236}">
                <a16:creationId xmlns:a16="http://schemas.microsoft.com/office/drawing/2014/main" id="{E9FA771A-10F8-405A-B301-84290C4D9A3C}"/>
              </a:ext>
            </a:extLst>
          </p:cNvPr>
          <p:cNvSpPr txBox="1">
            <a:spLocks/>
          </p:cNvSpPr>
          <p:nvPr/>
        </p:nvSpPr>
        <p:spPr>
          <a:xfrm>
            <a:off x="2158821" y="1998916"/>
            <a:ext cx="1969166" cy="234027"/>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zh-CN" altLang="en-US" sz="1400" b="1" dirty="0">
                <a:solidFill>
                  <a:srgbClr val="0EA193"/>
                </a:solidFill>
                <a:latin typeface="微软雅黑" panose="020B0503020204020204" pitchFamily="34" charset="-122"/>
                <a:ea typeface="微软雅黑" panose="020B0503020204020204" pitchFamily="34" charset="-122"/>
                <a:cs typeface="+mn-ea"/>
                <a:sym typeface="+mn-lt"/>
              </a:rPr>
              <a:t>权威性高</a:t>
            </a:r>
            <a:endParaRPr lang="en-US" sz="1400" b="1" dirty="0">
              <a:solidFill>
                <a:srgbClr val="0EA193"/>
              </a:solidFill>
              <a:latin typeface="微软雅黑" panose="020B0503020204020204" pitchFamily="34" charset="-122"/>
              <a:ea typeface="微软雅黑" panose="020B0503020204020204" pitchFamily="34" charset="-122"/>
              <a:cs typeface="+mn-ea"/>
              <a:sym typeface="+mn-lt"/>
            </a:endParaRPr>
          </a:p>
        </p:txBody>
      </p:sp>
      <p:grpSp>
        <p:nvGrpSpPr>
          <p:cNvPr id="42" name="组合 41">
            <a:extLst>
              <a:ext uri="{FF2B5EF4-FFF2-40B4-BE49-F238E27FC236}">
                <a16:creationId xmlns:a16="http://schemas.microsoft.com/office/drawing/2014/main" id="{B6DC9C83-6541-438F-857D-01BC29E405E2}"/>
              </a:ext>
            </a:extLst>
          </p:cNvPr>
          <p:cNvGrpSpPr/>
          <p:nvPr/>
        </p:nvGrpSpPr>
        <p:grpSpPr>
          <a:xfrm>
            <a:off x="4865584" y="2206117"/>
            <a:ext cx="2218797" cy="1980701"/>
            <a:chOff x="4936605" y="1259649"/>
            <a:chExt cx="2314279" cy="2968557"/>
          </a:xfrm>
        </p:grpSpPr>
        <p:sp>
          <p:nvSpPr>
            <p:cNvPr id="43" name="椭圆 42">
              <a:extLst>
                <a:ext uri="{FF2B5EF4-FFF2-40B4-BE49-F238E27FC236}">
                  <a16:creationId xmlns:a16="http://schemas.microsoft.com/office/drawing/2014/main" id="{A87540FD-B538-455D-9E79-42C0B47F6DBF}"/>
                </a:ext>
              </a:extLst>
            </p:cNvPr>
            <p:cNvSpPr/>
            <p:nvPr/>
          </p:nvSpPr>
          <p:spPr>
            <a:xfrm>
              <a:off x="5003532" y="1702826"/>
              <a:ext cx="2205707" cy="22982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Oval 35">
              <a:extLst>
                <a:ext uri="{FF2B5EF4-FFF2-40B4-BE49-F238E27FC236}">
                  <a16:creationId xmlns:a16="http://schemas.microsoft.com/office/drawing/2014/main" id="{FEE366B8-F7F6-43CF-B986-FB3CE0166CC3}"/>
                </a:ext>
                <a:ext uri="{C183D7F6-B498-43B3-948B-1728B52AA6E4}">
                  <adec:decorative xmlns:adec="http://schemas.microsoft.com/office/drawing/2017/decorative" val="1"/>
                </a:ext>
              </a:extLst>
            </p:cNvPr>
            <p:cNvSpPr/>
            <p:nvPr/>
          </p:nvSpPr>
          <p:spPr>
            <a:xfrm>
              <a:off x="4936605" y="1640476"/>
              <a:ext cx="2205707" cy="2334367"/>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cs typeface="+mn-ea"/>
                <a:sym typeface="+mn-lt"/>
              </a:endParaRPr>
            </a:p>
          </p:txBody>
        </p:sp>
        <p:graphicFrame>
          <p:nvGraphicFramePr>
            <p:cNvPr id="45" name="Chart 4" title="Funding Chart">
              <a:extLst>
                <a:ext uri="{FF2B5EF4-FFF2-40B4-BE49-F238E27FC236}">
                  <a16:creationId xmlns:a16="http://schemas.microsoft.com/office/drawing/2014/main" id="{85264A39-0F22-43B2-AC9C-7F217CE3BEBF}"/>
                </a:ext>
              </a:extLst>
            </p:cNvPr>
            <p:cNvGraphicFramePr/>
            <p:nvPr>
              <p:extLst>
                <p:ext uri="{D42A27DB-BD31-4B8C-83A1-F6EECF244321}">
                  <p14:modId xmlns:p14="http://schemas.microsoft.com/office/powerpoint/2010/main" val="3889262582"/>
                </p:ext>
              </p:extLst>
            </p:nvPr>
          </p:nvGraphicFramePr>
          <p:xfrm>
            <a:off x="4963845" y="1677528"/>
            <a:ext cx="2284454" cy="2348847"/>
          </p:xfrm>
          <a:graphic>
            <a:graphicData uri="http://schemas.openxmlformats.org/drawingml/2006/chart">
              <c:chart xmlns:c="http://schemas.openxmlformats.org/drawingml/2006/chart" xmlns:r="http://schemas.openxmlformats.org/officeDocument/2006/relationships" r:id="rId3"/>
            </a:graphicData>
          </a:graphic>
        </p:graphicFrame>
        <p:sp>
          <p:nvSpPr>
            <p:cNvPr id="46" name="矩形 45">
              <a:extLst>
                <a:ext uri="{FF2B5EF4-FFF2-40B4-BE49-F238E27FC236}">
                  <a16:creationId xmlns:a16="http://schemas.microsoft.com/office/drawing/2014/main" id="{EC8F57CB-AD27-4B45-8D53-FEF0262FB23B}"/>
                </a:ext>
              </a:extLst>
            </p:cNvPr>
            <p:cNvSpPr/>
            <p:nvPr/>
          </p:nvSpPr>
          <p:spPr>
            <a:xfrm>
              <a:off x="5069229" y="2560900"/>
              <a:ext cx="1940460" cy="675568"/>
            </a:xfrm>
            <a:prstGeom prst="rect">
              <a:avLst/>
            </a:prstGeom>
          </p:spPr>
          <p:txBody>
            <a:bodyPr wrap="square">
              <a:spAutoFit/>
            </a:bodyPr>
            <a:lstStyle/>
            <a:p>
              <a:pPr algn="ctr"/>
              <a:r>
                <a:rPr lang="zh-CN" altLang="en-US" sz="1400">
                  <a:solidFill>
                    <a:schemeClr val="bg1"/>
                  </a:solidFill>
                </a:rPr>
                <a:t>现有信用机制</a:t>
              </a:r>
            </a:p>
            <a:p>
              <a:pPr algn="ctr"/>
              <a:r>
                <a:rPr lang="zh-CN" altLang="en-US" sz="1400">
                  <a:solidFill>
                    <a:schemeClr val="bg1"/>
                  </a:solidFill>
                </a:rPr>
                <a:t>亟待完善</a:t>
              </a:r>
            </a:p>
          </p:txBody>
        </p:sp>
        <p:grpSp>
          <p:nvGrpSpPr>
            <p:cNvPr id="47" name="组合 46">
              <a:extLst>
                <a:ext uri="{FF2B5EF4-FFF2-40B4-BE49-F238E27FC236}">
                  <a16:creationId xmlns:a16="http://schemas.microsoft.com/office/drawing/2014/main" id="{F2696583-BA50-4C67-8075-F7644BA0892D}"/>
                </a:ext>
              </a:extLst>
            </p:cNvPr>
            <p:cNvGrpSpPr/>
            <p:nvPr/>
          </p:nvGrpSpPr>
          <p:grpSpPr>
            <a:xfrm>
              <a:off x="5266361" y="1976802"/>
              <a:ext cx="1679421" cy="1750296"/>
              <a:chOff x="4240356" y="2453244"/>
              <a:chExt cx="614503" cy="614647"/>
            </a:xfrm>
            <a:effectLst/>
          </p:grpSpPr>
          <p:sp>
            <p:nvSpPr>
              <p:cNvPr id="58" name="椭圆 57">
                <a:extLst>
                  <a:ext uri="{FF2B5EF4-FFF2-40B4-BE49-F238E27FC236}">
                    <a16:creationId xmlns:a16="http://schemas.microsoft.com/office/drawing/2014/main" id="{57F147F1-46F2-474E-92DC-360734989C32}"/>
                  </a:ext>
                </a:extLst>
              </p:cNvPr>
              <p:cNvSpPr/>
              <p:nvPr/>
            </p:nvSpPr>
            <p:spPr>
              <a:xfrm>
                <a:off x="4240356" y="2453244"/>
                <a:ext cx="614503" cy="614647"/>
              </a:xfrm>
              <a:prstGeom prst="ellipse">
                <a:avLst/>
              </a:prstGeom>
              <a:gradFill>
                <a:gsLst>
                  <a:gs pos="0">
                    <a:schemeClr val="bg1"/>
                  </a:gs>
                  <a:gs pos="51000">
                    <a:schemeClr val="bg1">
                      <a:lumMod val="95000"/>
                    </a:schemeClr>
                  </a:gs>
                  <a:gs pos="100000">
                    <a:schemeClr val="bg1">
                      <a:lumMod val="85000"/>
                    </a:schemeClr>
                  </a:gs>
                </a:gsLst>
                <a:lin ang="189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ndParaRPr>
              </a:p>
            </p:txBody>
          </p:sp>
          <p:sp>
            <p:nvSpPr>
              <p:cNvPr id="59" name="椭圆 58">
                <a:extLst>
                  <a:ext uri="{FF2B5EF4-FFF2-40B4-BE49-F238E27FC236}">
                    <a16:creationId xmlns:a16="http://schemas.microsoft.com/office/drawing/2014/main" id="{778C6C92-66D6-42A0-9C14-8D4848A153EC}"/>
                  </a:ext>
                </a:extLst>
              </p:cNvPr>
              <p:cNvSpPr/>
              <p:nvPr/>
            </p:nvSpPr>
            <p:spPr>
              <a:xfrm>
                <a:off x="4308607" y="2519572"/>
                <a:ext cx="477999" cy="464529"/>
              </a:xfrm>
              <a:prstGeom prst="ellipse">
                <a:avLst/>
              </a:prstGeom>
              <a:solidFill>
                <a:srgbClr val="3076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ndParaRPr>
              </a:p>
            </p:txBody>
          </p:sp>
        </p:grpSp>
        <p:sp>
          <p:nvSpPr>
            <p:cNvPr id="48" name="矩形 47">
              <a:extLst>
                <a:ext uri="{FF2B5EF4-FFF2-40B4-BE49-F238E27FC236}">
                  <a16:creationId xmlns:a16="http://schemas.microsoft.com/office/drawing/2014/main" id="{3619BE11-FC2B-4F32-98E7-9E02FA0368ED}"/>
                </a:ext>
              </a:extLst>
            </p:cNvPr>
            <p:cNvSpPr/>
            <p:nvPr/>
          </p:nvSpPr>
          <p:spPr>
            <a:xfrm>
              <a:off x="5435361" y="2608568"/>
              <a:ext cx="1309162" cy="507405"/>
            </a:xfrm>
            <a:prstGeom prst="rect">
              <a:avLst/>
            </a:prstGeom>
          </p:spPr>
          <p:txBody>
            <a:bodyPr wrap="square">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CHS-DRG</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49" name="组合 48">
              <a:extLst>
                <a:ext uri="{FF2B5EF4-FFF2-40B4-BE49-F238E27FC236}">
                  <a16:creationId xmlns:a16="http://schemas.microsoft.com/office/drawing/2014/main" id="{9179B931-26A1-439F-A7D8-CBEB36F99A04}"/>
                </a:ext>
              </a:extLst>
            </p:cNvPr>
            <p:cNvGrpSpPr/>
            <p:nvPr/>
          </p:nvGrpSpPr>
          <p:grpSpPr>
            <a:xfrm>
              <a:off x="5128622" y="3980488"/>
              <a:ext cx="237743" cy="247718"/>
              <a:chOff x="3715937" y="3770653"/>
              <a:chExt cx="216540" cy="216540"/>
            </a:xfrm>
          </p:grpSpPr>
          <p:sp>
            <p:nvSpPr>
              <p:cNvPr id="56" name="Oval 51">
                <a:extLst>
                  <a:ext uri="{FF2B5EF4-FFF2-40B4-BE49-F238E27FC236}">
                    <a16:creationId xmlns:a16="http://schemas.microsoft.com/office/drawing/2014/main" id="{4787440D-20E4-4A74-8801-F584F53FC567}"/>
                  </a:ext>
                </a:extLst>
              </p:cNvPr>
              <p:cNvSpPr/>
              <p:nvPr/>
            </p:nvSpPr>
            <p:spPr>
              <a:xfrm flipH="1" flipV="1">
                <a:off x="3715937" y="3770653"/>
                <a:ext cx="216540" cy="21654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cs typeface="+mn-ea"/>
                  <a:sym typeface="+mn-lt"/>
                </a:endParaRPr>
              </a:p>
            </p:txBody>
          </p:sp>
          <p:sp>
            <p:nvSpPr>
              <p:cNvPr id="57" name="Oval 51">
                <a:extLst>
                  <a:ext uri="{FF2B5EF4-FFF2-40B4-BE49-F238E27FC236}">
                    <a16:creationId xmlns:a16="http://schemas.microsoft.com/office/drawing/2014/main" id="{7F74CB70-D96C-4064-90FC-3F854F21409A}"/>
                  </a:ext>
                </a:extLst>
              </p:cNvPr>
              <p:cNvSpPr/>
              <p:nvPr/>
            </p:nvSpPr>
            <p:spPr>
              <a:xfrm flipH="1" flipV="1">
                <a:off x="3763228" y="3817944"/>
                <a:ext cx="121958" cy="121958"/>
              </a:xfrm>
              <a:prstGeom prst="ellipse">
                <a:avLst/>
              </a:prstGeom>
              <a:solidFill>
                <a:srgbClr val="4FA7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cs typeface="+mn-ea"/>
                  <a:sym typeface="+mn-lt"/>
                </a:endParaRPr>
              </a:p>
            </p:txBody>
          </p:sp>
        </p:grpSp>
        <p:grpSp>
          <p:nvGrpSpPr>
            <p:cNvPr id="50" name="组合 49">
              <a:extLst>
                <a:ext uri="{FF2B5EF4-FFF2-40B4-BE49-F238E27FC236}">
                  <a16:creationId xmlns:a16="http://schemas.microsoft.com/office/drawing/2014/main" id="{F60C449B-5E9F-4106-9FED-46A2038583A6}"/>
                </a:ext>
              </a:extLst>
            </p:cNvPr>
            <p:cNvGrpSpPr/>
            <p:nvPr/>
          </p:nvGrpSpPr>
          <p:grpSpPr>
            <a:xfrm>
              <a:off x="5920586" y="1259649"/>
              <a:ext cx="237743" cy="247718"/>
              <a:chOff x="3715937" y="3770653"/>
              <a:chExt cx="216540" cy="216540"/>
            </a:xfrm>
          </p:grpSpPr>
          <p:sp>
            <p:nvSpPr>
              <p:cNvPr id="54" name="Oval 51">
                <a:extLst>
                  <a:ext uri="{FF2B5EF4-FFF2-40B4-BE49-F238E27FC236}">
                    <a16:creationId xmlns:a16="http://schemas.microsoft.com/office/drawing/2014/main" id="{2CB042A5-960F-4DDE-A43D-4D76CFA467E4}"/>
                  </a:ext>
                </a:extLst>
              </p:cNvPr>
              <p:cNvSpPr/>
              <p:nvPr/>
            </p:nvSpPr>
            <p:spPr>
              <a:xfrm flipH="1" flipV="1">
                <a:off x="3715937" y="3770653"/>
                <a:ext cx="216540" cy="21654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cs typeface="+mn-ea"/>
                  <a:sym typeface="+mn-lt"/>
                </a:endParaRPr>
              </a:p>
            </p:txBody>
          </p:sp>
          <p:sp>
            <p:nvSpPr>
              <p:cNvPr id="55" name="Oval 51">
                <a:extLst>
                  <a:ext uri="{FF2B5EF4-FFF2-40B4-BE49-F238E27FC236}">
                    <a16:creationId xmlns:a16="http://schemas.microsoft.com/office/drawing/2014/main" id="{171A1C9F-1FBA-407D-8375-62044927FA2A}"/>
                  </a:ext>
                </a:extLst>
              </p:cNvPr>
              <p:cNvSpPr/>
              <p:nvPr/>
            </p:nvSpPr>
            <p:spPr>
              <a:xfrm flipH="1" flipV="1">
                <a:off x="3763228" y="3817944"/>
                <a:ext cx="121958" cy="121958"/>
              </a:xfrm>
              <a:prstGeom prst="ellipse">
                <a:avLst/>
              </a:prstGeom>
              <a:solidFill>
                <a:srgbClr val="0EA1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cs typeface="+mn-ea"/>
                  <a:sym typeface="+mn-lt"/>
                </a:endParaRPr>
              </a:p>
            </p:txBody>
          </p:sp>
        </p:grpSp>
        <p:grpSp>
          <p:nvGrpSpPr>
            <p:cNvPr id="51" name="组合 50">
              <a:extLst>
                <a:ext uri="{FF2B5EF4-FFF2-40B4-BE49-F238E27FC236}">
                  <a16:creationId xmlns:a16="http://schemas.microsoft.com/office/drawing/2014/main" id="{2F7C329F-4F1C-4486-9E11-ED63DC989F8A}"/>
                </a:ext>
              </a:extLst>
            </p:cNvPr>
            <p:cNvGrpSpPr/>
            <p:nvPr/>
          </p:nvGrpSpPr>
          <p:grpSpPr>
            <a:xfrm>
              <a:off x="7013141" y="3969364"/>
              <a:ext cx="237743" cy="247718"/>
              <a:chOff x="3715937" y="3770653"/>
              <a:chExt cx="216540" cy="216540"/>
            </a:xfrm>
          </p:grpSpPr>
          <p:sp>
            <p:nvSpPr>
              <p:cNvPr id="52" name="Oval 51">
                <a:extLst>
                  <a:ext uri="{FF2B5EF4-FFF2-40B4-BE49-F238E27FC236}">
                    <a16:creationId xmlns:a16="http://schemas.microsoft.com/office/drawing/2014/main" id="{8014D400-2C62-46E4-9AD8-1335F28BF4B3}"/>
                  </a:ext>
                </a:extLst>
              </p:cNvPr>
              <p:cNvSpPr/>
              <p:nvPr/>
            </p:nvSpPr>
            <p:spPr>
              <a:xfrm flipH="1" flipV="1">
                <a:off x="3715937" y="3770653"/>
                <a:ext cx="216540" cy="21654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cs typeface="+mn-ea"/>
                  <a:sym typeface="+mn-lt"/>
                </a:endParaRPr>
              </a:p>
            </p:txBody>
          </p:sp>
          <p:sp>
            <p:nvSpPr>
              <p:cNvPr id="53" name="Oval 51">
                <a:extLst>
                  <a:ext uri="{FF2B5EF4-FFF2-40B4-BE49-F238E27FC236}">
                    <a16:creationId xmlns:a16="http://schemas.microsoft.com/office/drawing/2014/main" id="{BE8BE7BF-783D-445D-8284-DD7E5C172F17}"/>
                  </a:ext>
                </a:extLst>
              </p:cNvPr>
              <p:cNvSpPr/>
              <p:nvPr/>
            </p:nvSpPr>
            <p:spPr>
              <a:xfrm flipH="1" flipV="1">
                <a:off x="3763228" y="3817944"/>
                <a:ext cx="121958" cy="121958"/>
              </a:xfrm>
              <a:prstGeom prst="ellipse">
                <a:avLst/>
              </a:prstGeom>
              <a:solidFill>
                <a:srgbClr val="4FA7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cs typeface="+mn-ea"/>
                  <a:sym typeface="+mn-lt"/>
                </a:endParaRPr>
              </a:p>
            </p:txBody>
          </p:sp>
        </p:grpSp>
      </p:grpSp>
      <p:sp>
        <p:nvSpPr>
          <p:cNvPr id="60" name="Text Placeholder 80">
            <a:extLst>
              <a:ext uri="{FF2B5EF4-FFF2-40B4-BE49-F238E27FC236}">
                <a16:creationId xmlns:a16="http://schemas.microsoft.com/office/drawing/2014/main" id="{ABA068FD-FCC4-4D78-B617-BD34695EDC5F}"/>
              </a:ext>
            </a:extLst>
          </p:cNvPr>
          <p:cNvSpPr txBox="1">
            <a:spLocks/>
          </p:cNvSpPr>
          <p:nvPr/>
        </p:nvSpPr>
        <p:spPr>
          <a:xfrm>
            <a:off x="2158820" y="4383370"/>
            <a:ext cx="2308064" cy="79151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分组方案兼容当前国内三个权威版本（</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BJ-DRG</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CN-DRG</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和</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CR-DRG</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）的共同优点。</a:t>
            </a:r>
          </a:p>
        </p:txBody>
      </p:sp>
      <p:sp>
        <p:nvSpPr>
          <p:cNvPr id="61" name="Text Placeholder 80">
            <a:extLst>
              <a:ext uri="{FF2B5EF4-FFF2-40B4-BE49-F238E27FC236}">
                <a16:creationId xmlns:a16="http://schemas.microsoft.com/office/drawing/2014/main" id="{440362EA-494A-443F-A36D-853A38EC2AEF}"/>
              </a:ext>
            </a:extLst>
          </p:cNvPr>
          <p:cNvSpPr txBox="1">
            <a:spLocks/>
          </p:cNvSpPr>
          <p:nvPr/>
        </p:nvSpPr>
        <p:spPr>
          <a:xfrm>
            <a:off x="2158821" y="4025129"/>
            <a:ext cx="1969166" cy="234027"/>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zh-CN" altLang="en-US" sz="1400" b="1" dirty="0">
                <a:solidFill>
                  <a:schemeClr val="accent4"/>
                </a:solidFill>
                <a:latin typeface="微软雅黑" panose="020B0503020204020204" pitchFamily="34" charset="-122"/>
                <a:ea typeface="微软雅黑" panose="020B0503020204020204" pitchFamily="34" charset="-122"/>
                <a:cs typeface="+mn-ea"/>
                <a:sym typeface="+mn-lt"/>
              </a:rPr>
              <a:t>兼容性强</a:t>
            </a:r>
            <a:endParaRPr lang="en-US" sz="1400" b="1" dirty="0">
              <a:solidFill>
                <a:schemeClr val="accent4"/>
              </a:solidFill>
              <a:latin typeface="微软雅黑" panose="020B0503020204020204" pitchFamily="34" charset="-122"/>
              <a:ea typeface="微软雅黑" panose="020B0503020204020204" pitchFamily="34" charset="-122"/>
              <a:cs typeface="+mn-ea"/>
              <a:sym typeface="+mn-lt"/>
            </a:endParaRPr>
          </a:p>
        </p:txBody>
      </p:sp>
      <p:sp>
        <p:nvSpPr>
          <p:cNvPr id="62" name="Text Placeholder 80">
            <a:extLst>
              <a:ext uri="{FF2B5EF4-FFF2-40B4-BE49-F238E27FC236}">
                <a16:creationId xmlns:a16="http://schemas.microsoft.com/office/drawing/2014/main" id="{B0D35FB8-63D0-4892-A466-6B5B886E4D9D}"/>
              </a:ext>
            </a:extLst>
          </p:cNvPr>
          <p:cNvSpPr txBox="1">
            <a:spLocks/>
          </p:cNvSpPr>
          <p:nvPr/>
        </p:nvSpPr>
        <p:spPr>
          <a:xfrm>
            <a:off x="8546398" y="3355237"/>
            <a:ext cx="2308064" cy="892758"/>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以国家医保局出台的最新疾病诊断和手术操作编码标准为分组基础。采集</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30</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个试点城市</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6200</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万份病例为数据支撑验证。</a:t>
            </a:r>
          </a:p>
        </p:txBody>
      </p:sp>
      <p:sp>
        <p:nvSpPr>
          <p:cNvPr id="63" name="Text Placeholder 80">
            <a:extLst>
              <a:ext uri="{FF2B5EF4-FFF2-40B4-BE49-F238E27FC236}">
                <a16:creationId xmlns:a16="http://schemas.microsoft.com/office/drawing/2014/main" id="{7CD460ED-DE4A-4332-9773-0BE7670BED73}"/>
              </a:ext>
            </a:extLst>
          </p:cNvPr>
          <p:cNvSpPr txBox="1">
            <a:spLocks/>
          </p:cNvSpPr>
          <p:nvPr/>
        </p:nvSpPr>
        <p:spPr>
          <a:xfrm>
            <a:off x="8546399" y="2996996"/>
            <a:ext cx="1969166" cy="234027"/>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400" b="1" dirty="0">
                <a:solidFill>
                  <a:schemeClr val="tx2">
                    <a:lumMod val="60000"/>
                    <a:lumOff val="40000"/>
                  </a:schemeClr>
                </a:solidFill>
                <a:latin typeface="微软雅黑" panose="020B0503020204020204" pitchFamily="34" charset="-122"/>
                <a:ea typeface="微软雅黑" panose="020B0503020204020204" pitchFamily="34" charset="-122"/>
                <a:cs typeface="+mn-ea"/>
                <a:sym typeface="+mn-lt"/>
              </a:rPr>
              <a:t>实用性强</a:t>
            </a:r>
            <a:endParaRPr lang="en-US" sz="1400" b="1" dirty="0">
              <a:solidFill>
                <a:schemeClr val="tx2">
                  <a:lumMod val="60000"/>
                  <a:lumOff val="40000"/>
                </a:schemeClr>
              </a:solidFill>
              <a:latin typeface="微软雅黑" panose="020B0503020204020204" pitchFamily="34" charset="-122"/>
              <a:ea typeface="微软雅黑" panose="020B0503020204020204" pitchFamily="34" charset="-122"/>
              <a:cs typeface="+mn-ea"/>
              <a:sym typeface="+mn-lt"/>
            </a:endParaRPr>
          </a:p>
        </p:txBody>
      </p:sp>
      <p:cxnSp>
        <p:nvCxnSpPr>
          <p:cNvPr id="64" name="直接连接符 63">
            <a:extLst>
              <a:ext uri="{FF2B5EF4-FFF2-40B4-BE49-F238E27FC236}">
                <a16:creationId xmlns:a16="http://schemas.microsoft.com/office/drawing/2014/main" id="{9E0AE93F-1354-41C4-9E1C-9355B0C9F581}"/>
              </a:ext>
            </a:extLst>
          </p:cNvPr>
          <p:cNvCxnSpPr/>
          <p:nvPr/>
        </p:nvCxnSpPr>
        <p:spPr>
          <a:xfrm flipH="1" flipV="1">
            <a:off x="4580878" y="2136075"/>
            <a:ext cx="1162975" cy="106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6E322551-6BD7-4C0A-AECC-7D2E5F60D4B3}"/>
              </a:ext>
            </a:extLst>
          </p:cNvPr>
          <p:cNvCxnSpPr>
            <a:endCxn id="56" idx="6"/>
          </p:cNvCxnSpPr>
          <p:nvPr/>
        </p:nvCxnSpPr>
        <p:spPr>
          <a:xfrm flipV="1">
            <a:off x="4385569" y="4104176"/>
            <a:ext cx="664110" cy="46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83D8A3F3-AD49-4919-ADB5-069B418C77EC}"/>
              </a:ext>
            </a:extLst>
          </p:cNvPr>
          <p:cNvCxnSpPr>
            <a:stCxn id="52" idx="3"/>
          </p:cNvCxnSpPr>
          <p:nvPr/>
        </p:nvCxnSpPr>
        <p:spPr>
          <a:xfrm flipV="1">
            <a:off x="7051001" y="3106152"/>
            <a:ext cx="1400541" cy="932165"/>
          </a:xfrm>
          <a:prstGeom prst="line">
            <a:avLst/>
          </a:prstGeom>
        </p:spPr>
        <p:style>
          <a:lnRef idx="1">
            <a:schemeClr val="accent1"/>
          </a:lnRef>
          <a:fillRef idx="0">
            <a:schemeClr val="accent1"/>
          </a:fillRef>
          <a:effectRef idx="0">
            <a:schemeClr val="accent1"/>
          </a:effectRef>
          <a:fontRef idx="minor">
            <a:schemeClr val="tx1"/>
          </a:fontRef>
        </p:style>
      </p:cxnSp>
      <p:sp>
        <p:nvSpPr>
          <p:cNvPr id="67" name="object 5">
            <a:extLst>
              <a:ext uri="{FF2B5EF4-FFF2-40B4-BE49-F238E27FC236}">
                <a16:creationId xmlns:a16="http://schemas.microsoft.com/office/drawing/2014/main" id="{C2A5B686-73D4-4084-AA97-A68E8CD24583}"/>
              </a:ext>
            </a:extLst>
          </p:cNvPr>
          <p:cNvSpPr/>
          <p:nvPr/>
        </p:nvSpPr>
        <p:spPr>
          <a:xfrm>
            <a:off x="5343762" y="4852491"/>
            <a:ext cx="1818639" cy="677031"/>
          </a:xfrm>
          <a:custGeom>
            <a:avLst/>
            <a:gdLst/>
            <a:ahLst/>
            <a:cxnLst/>
            <a:rect l="l" t="t" r="r" b="b"/>
            <a:pathLst>
              <a:path w="1818639" h="1148080">
                <a:moveTo>
                  <a:pt x="1684019" y="1147572"/>
                </a:moveTo>
                <a:lnTo>
                  <a:pt x="135635" y="1147572"/>
                </a:lnTo>
                <a:lnTo>
                  <a:pt x="92790" y="1140601"/>
                </a:lnTo>
                <a:lnTo>
                  <a:pt x="55652" y="1121479"/>
                </a:lnTo>
                <a:lnTo>
                  <a:pt x="26372" y="1092431"/>
                </a:lnTo>
                <a:lnTo>
                  <a:pt x="7104" y="1055683"/>
                </a:lnTo>
                <a:lnTo>
                  <a:pt x="0" y="1013460"/>
                </a:lnTo>
                <a:lnTo>
                  <a:pt x="0" y="135636"/>
                </a:lnTo>
                <a:lnTo>
                  <a:pt x="7104" y="92790"/>
                </a:lnTo>
                <a:lnTo>
                  <a:pt x="26372" y="55652"/>
                </a:lnTo>
                <a:lnTo>
                  <a:pt x="55652" y="26372"/>
                </a:lnTo>
                <a:lnTo>
                  <a:pt x="92790" y="7104"/>
                </a:lnTo>
                <a:lnTo>
                  <a:pt x="135635" y="0"/>
                </a:lnTo>
                <a:lnTo>
                  <a:pt x="1684019" y="0"/>
                </a:lnTo>
                <a:lnTo>
                  <a:pt x="1726548" y="7104"/>
                </a:lnTo>
                <a:lnTo>
                  <a:pt x="1763449" y="26372"/>
                </a:lnTo>
                <a:lnTo>
                  <a:pt x="1792497" y="55652"/>
                </a:lnTo>
                <a:lnTo>
                  <a:pt x="1811466" y="92790"/>
                </a:lnTo>
                <a:lnTo>
                  <a:pt x="1818131" y="135636"/>
                </a:lnTo>
                <a:lnTo>
                  <a:pt x="1818131" y="1013460"/>
                </a:lnTo>
                <a:lnTo>
                  <a:pt x="1811466" y="1055683"/>
                </a:lnTo>
                <a:lnTo>
                  <a:pt x="1792497" y="1092431"/>
                </a:lnTo>
                <a:lnTo>
                  <a:pt x="1763449" y="1121479"/>
                </a:lnTo>
                <a:lnTo>
                  <a:pt x="1726548" y="1140601"/>
                </a:lnTo>
                <a:lnTo>
                  <a:pt x="1684019" y="1147572"/>
                </a:lnTo>
                <a:close/>
              </a:path>
            </a:pathLst>
          </a:custGeom>
          <a:solidFill>
            <a:srgbClr val="359EFF"/>
          </a:solidFill>
        </p:spPr>
        <p:txBody>
          <a:bodyPr wrap="square" lIns="0" tIns="0" rIns="0" bIns="0" rtlCol="0"/>
          <a:lstStyle/>
          <a:p>
            <a:endParaRPr/>
          </a:p>
        </p:txBody>
      </p:sp>
      <p:sp>
        <p:nvSpPr>
          <p:cNvPr id="68" name="object 6">
            <a:extLst>
              <a:ext uri="{FF2B5EF4-FFF2-40B4-BE49-F238E27FC236}">
                <a16:creationId xmlns:a16="http://schemas.microsoft.com/office/drawing/2014/main" id="{F341A827-8446-4F80-87EE-03F111313F64}"/>
              </a:ext>
            </a:extLst>
          </p:cNvPr>
          <p:cNvSpPr txBox="1">
            <a:spLocks/>
          </p:cNvSpPr>
          <p:nvPr/>
        </p:nvSpPr>
        <p:spPr>
          <a:xfrm>
            <a:off x="5527911" y="5010939"/>
            <a:ext cx="1450340" cy="331470"/>
          </a:xfrm>
          <a:prstGeom prst="rect">
            <a:avLst/>
          </a:prstGeom>
        </p:spPr>
        <p:txBody>
          <a:bodyPr vert="horz" wrap="square" lIns="0" tIns="13335" rIns="0" bIns="0" rtlCol="0" anchor="b">
            <a:sp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12700">
              <a:lnSpc>
                <a:spcPct val="100000"/>
              </a:lnSpc>
              <a:spcBef>
                <a:spcPts val="105"/>
              </a:spcBef>
            </a:pPr>
            <a:r>
              <a:rPr lang="en-US" altLang="zh-CN" sz="2000" spc="-5">
                <a:solidFill>
                  <a:srgbClr val="FFFFFF"/>
                </a:solidFill>
              </a:rPr>
              <a:t>376</a:t>
            </a:r>
            <a:r>
              <a:rPr lang="zh-CN" altLang="en-US" sz="2000" spc="-5">
                <a:solidFill>
                  <a:srgbClr val="FFFFFF"/>
                </a:solidFill>
              </a:rPr>
              <a:t>个</a:t>
            </a:r>
            <a:r>
              <a:rPr lang="en-US" sz="2000" spc="-10">
                <a:solidFill>
                  <a:srgbClr val="FFFFFF"/>
                </a:solidFill>
              </a:rPr>
              <a:t>A</a:t>
            </a:r>
            <a:r>
              <a:rPr lang="en-US" sz="2000" spc="-5">
                <a:solidFill>
                  <a:srgbClr val="FFFFFF"/>
                </a:solidFill>
              </a:rPr>
              <a:t>D</a:t>
            </a:r>
            <a:r>
              <a:rPr lang="en-US" sz="2000" spc="-40">
                <a:solidFill>
                  <a:srgbClr val="FFFFFF"/>
                </a:solidFill>
              </a:rPr>
              <a:t>R</a:t>
            </a:r>
            <a:r>
              <a:rPr lang="en-US" sz="2000">
                <a:solidFill>
                  <a:srgbClr val="FFFFFF"/>
                </a:solidFill>
              </a:rPr>
              <a:t>G</a:t>
            </a:r>
            <a:endParaRPr lang="en-US" sz="2000" dirty="0"/>
          </a:p>
        </p:txBody>
      </p:sp>
      <p:sp>
        <p:nvSpPr>
          <p:cNvPr id="69" name="object 3">
            <a:extLst>
              <a:ext uri="{FF2B5EF4-FFF2-40B4-BE49-F238E27FC236}">
                <a16:creationId xmlns:a16="http://schemas.microsoft.com/office/drawing/2014/main" id="{8ACC877E-8431-4562-A785-4123B8FC5D1B}"/>
              </a:ext>
            </a:extLst>
          </p:cNvPr>
          <p:cNvSpPr/>
          <p:nvPr/>
        </p:nvSpPr>
        <p:spPr>
          <a:xfrm>
            <a:off x="6152683" y="5523478"/>
            <a:ext cx="2564130" cy="356252"/>
          </a:xfrm>
          <a:custGeom>
            <a:avLst/>
            <a:gdLst/>
            <a:ahLst/>
            <a:cxnLst/>
            <a:rect l="l" t="t" r="r" b="b"/>
            <a:pathLst>
              <a:path w="2564129" h="1254125">
                <a:moveTo>
                  <a:pt x="2538171" y="639762"/>
                </a:moveTo>
                <a:lnTo>
                  <a:pt x="0" y="639762"/>
                </a:lnTo>
                <a:lnTo>
                  <a:pt x="0" y="0"/>
                </a:lnTo>
                <a:lnTo>
                  <a:pt x="25400" y="0"/>
                </a:lnTo>
                <a:lnTo>
                  <a:pt x="25400" y="614362"/>
                </a:lnTo>
                <a:lnTo>
                  <a:pt x="12700" y="614362"/>
                </a:lnTo>
                <a:lnTo>
                  <a:pt x="25400" y="627062"/>
                </a:lnTo>
                <a:lnTo>
                  <a:pt x="2538171" y="627062"/>
                </a:lnTo>
                <a:lnTo>
                  <a:pt x="2538171" y="639762"/>
                </a:lnTo>
                <a:close/>
              </a:path>
              <a:path w="2564129" h="1254125">
                <a:moveTo>
                  <a:pt x="25400" y="627062"/>
                </a:moveTo>
                <a:lnTo>
                  <a:pt x="12700" y="614362"/>
                </a:lnTo>
                <a:lnTo>
                  <a:pt x="25400" y="614362"/>
                </a:lnTo>
                <a:lnTo>
                  <a:pt x="25400" y="627062"/>
                </a:lnTo>
                <a:close/>
              </a:path>
              <a:path w="2564129" h="1254125">
                <a:moveTo>
                  <a:pt x="2563571" y="639762"/>
                </a:moveTo>
                <a:lnTo>
                  <a:pt x="2550871" y="639762"/>
                </a:lnTo>
                <a:lnTo>
                  <a:pt x="2538171" y="627062"/>
                </a:lnTo>
                <a:lnTo>
                  <a:pt x="25400" y="627062"/>
                </a:lnTo>
                <a:lnTo>
                  <a:pt x="25400" y="614362"/>
                </a:lnTo>
                <a:lnTo>
                  <a:pt x="2563571" y="614362"/>
                </a:lnTo>
                <a:lnTo>
                  <a:pt x="2563571" y="639762"/>
                </a:lnTo>
                <a:close/>
              </a:path>
              <a:path w="2564129" h="1254125">
                <a:moveTo>
                  <a:pt x="2563571" y="1254125"/>
                </a:moveTo>
                <a:lnTo>
                  <a:pt x="2538171" y="1254125"/>
                </a:lnTo>
                <a:lnTo>
                  <a:pt x="2538171" y="627062"/>
                </a:lnTo>
                <a:lnTo>
                  <a:pt x="2550871" y="639762"/>
                </a:lnTo>
                <a:lnTo>
                  <a:pt x="2563571" y="639762"/>
                </a:lnTo>
                <a:lnTo>
                  <a:pt x="2563571" y="1254125"/>
                </a:lnTo>
                <a:close/>
              </a:path>
            </a:pathLst>
          </a:custGeom>
          <a:solidFill>
            <a:srgbClr val="359EFF"/>
          </a:solidFill>
        </p:spPr>
        <p:txBody>
          <a:bodyPr wrap="square" lIns="0" tIns="0" rIns="0" bIns="0" rtlCol="0"/>
          <a:lstStyle/>
          <a:p>
            <a:endParaRPr/>
          </a:p>
        </p:txBody>
      </p:sp>
      <p:sp>
        <p:nvSpPr>
          <p:cNvPr id="70" name="object 4">
            <a:extLst>
              <a:ext uri="{FF2B5EF4-FFF2-40B4-BE49-F238E27FC236}">
                <a16:creationId xmlns:a16="http://schemas.microsoft.com/office/drawing/2014/main" id="{AAFA4CEF-49CB-4E0B-B706-2784834A29CE}"/>
              </a:ext>
            </a:extLst>
          </p:cNvPr>
          <p:cNvSpPr/>
          <p:nvPr/>
        </p:nvSpPr>
        <p:spPr>
          <a:xfrm>
            <a:off x="3674355" y="5523478"/>
            <a:ext cx="2510790" cy="356252"/>
          </a:xfrm>
          <a:custGeom>
            <a:avLst/>
            <a:gdLst/>
            <a:ahLst/>
            <a:cxnLst/>
            <a:rect l="l" t="t" r="r" b="b"/>
            <a:pathLst>
              <a:path w="2510790" h="1254125">
                <a:moveTo>
                  <a:pt x="2485288" y="627062"/>
                </a:moveTo>
                <a:lnTo>
                  <a:pt x="2485288" y="0"/>
                </a:lnTo>
                <a:lnTo>
                  <a:pt x="2510688" y="0"/>
                </a:lnTo>
                <a:lnTo>
                  <a:pt x="2510688" y="614362"/>
                </a:lnTo>
                <a:lnTo>
                  <a:pt x="2497988" y="614362"/>
                </a:lnTo>
                <a:lnTo>
                  <a:pt x="2485288" y="627062"/>
                </a:lnTo>
                <a:close/>
              </a:path>
              <a:path w="2510790" h="1254125">
                <a:moveTo>
                  <a:pt x="25400" y="1254125"/>
                </a:moveTo>
                <a:lnTo>
                  <a:pt x="0" y="1254125"/>
                </a:lnTo>
                <a:lnTo>
                  <a:pt x="0" y="614362"/>
                </a:lnTo>
                <a:lnTo>
                  <a:pt x="2485288" y="614362"/>
                </a:lnTo>
                <a:lnTo>
                  <a:pt x="2485288" y="627062"/>
                </a:lnTo>
                <a:lnTo>
                  <a:pt x="25400" y="627062"/>
                </a:lnTo>
                <a:lnTo>
                  <a:pt x="12700" y="639762"/>
                </a:lnTo>
                <a:lnTo>
                  <a:pt x="25400" y="639762"/>
                </a:lnTo>
                <a:lnTo>
                  <a:pt x="25400" y="1254125"/>
                </a:lnTo>
                <a:close/>
              </a:path>
              <a:path w="2510790" h="1254125">
                <a:moveTo>
                  <a:pt x="2510688" y="639762"/>
                </a:moveTo>
                <a:lnTo>
                  <a:pt x="25400" y="639762"/>
                </a:lnTo>
                <a:lnTo>
                  <a:pt x="25400" y="627062"/>
                </a:lnTo>
                <a:lnTo>
                  <a:pt x="2485288" y="627062"/>
                </a:lnTo>
                <a:lnTo>
                  <a:pt x="2497988" y="614362"/>
                </a:lnTo>
                <a:lnTo>
                  <a:pt x="2510688" y="614362"/>
                </a:lnTo>
                <a:lnTo>
                  <a:pt x="2510688" y="639762"/>
                </a:lnTo>
                <a:close/>
              </a:path>
              <a:path w="2510790" h="1254125">
                <a:moveTo>
                  <a:pt x="25400" y="639762"/>
                </a:moveTo>
                <a:lnTo>
                  <a:pt x="12700" y="639762"/>
                </a:lnTo>
                <a:lnTo>
                  <a:pt x="25400" y="627062"/>
                </a:lnTo>
                <a:lnTo>
                  <a:pt x="25400" y="639762"/>
                </a:lnTo>
                <a:close/>
              </a:path>
            </a:pathLst>
          </a:custGeom>
          <a:solidFill>
            <a:srgbClr val="359EFF"/>
          </a:solidFill>
        </p:spPr>
        <p:txBody>
          <a:bodyPr wrap="square" lIns="0" tIns="0" rIns="0" bIns="0" rtlCol="0"/>
          <a:lstStyle/>
          <a:p>
            <a:endParaRPr/>
          </a:p>
        </p:txBody>
      </p:sp>
      <p:sp>
        <p:nvSpPr>
          <p:cNvPr id="71" name="object 2">
            <a:extLst>
              <a:ext uri="{FF2B5EF4-FFF2-40B4-BE49-F238E27FC236}">
                <a16:creationId xmlns:a16="http://schemas.microsoft.com/office/drawing/2014/main" id="{ACBD21EB-DE31-4745-8BD7-9B01EB4B1F04}"/>
              </a:ext>
            </a:extLst>
          </p:cNvPr>
          <p:cNvSpPr/>
          <p:nvPr/>
        </p:nvSpPr>
        <p:spPr>
          <a:xfrm flipH="1">
            <a:off x="6132695" y="5523478"/>
            <a:ext cx="45719" cy="356252"/>
          </a:xfrm>
          <a:custGeom>
            <a:avLst/>
            <a:gdLst/>
            <a:ahLst/>
            <a:cxnLst/>
            <a:rect l="l" t="t" r="r" b="b"/>
            <a:pathLst>
              <a:path h="1014095">
                <a:moveTo>
                  <a:pt x="0" y="0"/>
                </a:moveTo>
                <a:lnTo>
                  <a:pt x="0" y="1013739"/>
                </a:lnTo>
              </a:path>
            </a:pathLst>
          </a:custGeom>
          <a:ln w="25400">
            <a:solidFill>
              <a:srgbClr val="359EFF"/>
            </a:solidFill>
          </a:ln>
        </p:spPr>
        <p:txBody>
          <a:bodyPr wrap="square" lIns="0" tIns="0" rIns="0" bIns="0" rtlCol="0"/>
          <a:lstStyle/>
          <a:p>
            <a:endParaRPr/>
          </a:p>
        </p:txBody>
      </p:sp>
      <p:sp>
        <p:nvSpPr>
          <p:cNvPr id="72" name="object 7">
            <a:extLst>
              <a:ext uri="{FF2B5EF4-FFF2-40B4-BE49-F238E27FC236}">
                <a16:creationId xmlns:a16="http://schemas.microsoft.com/office/drawing/2014/main" id="{E450A93C-28BD-40FA-9365-572C4683C074}"/>
              </a:ext>
            </a:extLst>
          </p:cNvPr>
          <p:cNvSpPr/>
          <p:nvPr/>
        </p:nvSpPr>
        <p:spPr>
          <a:xfrm>
            <a:off x="2925890" y="5880874"/>
            <a:ext cx="1798320" cy="566025"/>
          </a:xfrm>
          <a:custGeom>
            <a:avLst/>
            <a:gdLst/>
            <a:ahLst/>
            <a:cxnLst/>
            <a:rect l="l" t="t" r="r" b="b"/>
            <a:pathLst>
              <a:path w="1798320" h="1118870">
                <a:moveTo>
                  <a:pt x="1667256" y="1118615"/>
                </a:moveTo>
                <a:lnTo>
                  <a:pt x="131063" y="1118615"/>
                </a:lnTo>
                <a:lnTo>
                  <a:pt x="79984" y="1108242"/>
                </a:lnTo>
                <a:lnTo>
                  <a:pt x="38300" y="1080125"/>
                </a:lnTo>
                <a:lnTo>
                  <a:pt x="10231" y="1038488"/>
                </a:lnTo>
                <a:lnTo>
                  <a:pt x="0" y="987551"/>
                </a:lnTo>
                <a:lnTo>
                  <a:pt x="0" y="131063"/>
                </a:lnTo>
                <a:lnTo>
                  <a:pt x="10231" y="79842"/>
                </a:lnTo>
                <a:lnTo>
                  <a:pt x="38300" y="38109"/>
                </a:lnTo>
                <a:lnTo>
                  <a:pt x="79984" y="10088"/>
                </a:lnTo>
                <a:lnTo>
                  <a:pt x="131063" y="0"/>
                </a:lnTo>
                <a:lnTo>
                  <a:pt x="1667256" y="0"/>
                </a:lnTo>
                <a:lnTo>
                  <a:pt x="1718192" y="10088"/>
                </a:lnTo>
                <a:lnTo>
                  <a:pt x="1759829" y="38109"/>
                </a:lnTo>
                <a:lnTo>
                  <a:pt x="1787946" y="79842"/>
                </a:lnTo>
                <a:lnTo>
                  <a:pt x="1798320" y="131063"/>
                </a:lnTo>
                <a:lnTo>
                  <a:pt x="1798320" y="987551"/>
                </a:lnTo>
                <a:lnTo>
                  <a:pt x="1787946" y="1038488"/>
                </a:lnTo>
                <a:lnTo>
                  <a:pt x="1759829" y="1080125"/>
                </a:lnTo>
                <a:lnTo>
                  <a:pt x="1718192" y="1108242"/>
                </a:lnTo>
                <a:lnTo>
                  <a:pt x="1667256" y="1118615"/>
                </a:lnTo>
                <a:close/>
              </a:path>
            </a:pathLst>
          </a:custGeom>
          <a:solidFill>
            <a:srgbClr val="24C4FF"/>
          </a:solidFill>
        </p:spPr>
        <p:txBody>
          <a:bodyPr wrap="square" lIns="0" tIns="0" rIns="0" bIns="0" rtlCol="0"/>
          <a:lstStyle/>
          <a:p>
            <a:endParaRPr/>
          </a:p>
        </p:txBody>
      </p:sp>
      <p:sp>
        <p:nvSpPr>
          <p:cNvPr id="73" name="object 8">
            <a:extLst>
              <a:ext uri="{FF2B5EF4-FFF2-40B4-BE49-F238E27FC236}">
                <a16:creationId xmlns:a16="http://schemas.microsoft.com/office/drawing/2014/main" id="{C0F62758-C946-4025-A89C-77A4DAF5F171}"/>
              </a:ext>
            </a:extLst>
          </p:cNvPr>
          <p:cNvSpPr txBox="1"/>
          <p:nvPr/>
        </p:nvSpPr>
        <p:spPr>
          <a:xfrm>
            <a:off x="3070213" y="5965603"/>
            <a:ext cx="1510665" cy="505908"/>
          </a:xfrm>
          <a:prstGeom prst="rect">
            <a:avLst/>
          </a:prstGeom>
        </p:spPr>
        <p:txBody>
          <a:bodyPr vert="horz" wrap="square" lIns="0" tIns="13335" rIns="0" bIns="0" rtlCol="0">
            <a:spAutoFit/>
          </a:bodyPr>
          <a:lstStyle/>
          <a:p>
            <a:pPr marL="12700" marR="5080" indent="10160" algn="ctr">
              <a:lnSpc>
                <a:spcPct val="100000"/>
              </a:lnSpc>
              <a:spcBef>
                <a:spcPts val="105"/>
              </a:spcBef>
            </a:pPr>
            <a:r>
              <a:rPr sz="1600" spc="-5" dirty="0">
                <a:solidFill>
                  <a:srgbClr val="FFFFFF"/>
                </a:solidFill>
                <a:latin typeface="微软雅黑"/>
                <a:cs typeface="微软雅黑"/>
              </a:rPr>
              <a:t>16</a:t>
            </a:r>
            <a:r>
              <a:rPr lang="en-US" sz="1600" spc="-5" dirty="0">
                <a:solidFill>
                  <a:srgbClr val="FFFFFF"/>
                </a:solidFill>
                <a:latin typeface="微软雅黑"/>
                <a:cs typeface="微软雅黑"/>
              </a:rPr>
              <a:t>6</a:t>
            </a:r>
            <a:r>
              <a:rPr sz="1600" spc="-5" dirty="0">
                <a:solidFill>
                  <a:srgbClr val="FFFFFF"/>
                </a:solidFill>
                <a:latin typeface="微软雅黑"/>
                <a:cs typeface="微软雅黑"/>
              </a:rPr>
              <a:t>个外科</a:t>
            </a:r>
            <a:r>
              <a:rPr sz="1600" dirty="0">
                <a:solidFill>
                  <a:srgbClr val="FFFFFF"/>
                </a:solidFill>
                <a:latin typeface="微软雅黑"/>
                <a:cs typeface="微软雅黑"/>
              </a:rPr>
              <a:t>手术操作</a:t>
            </a:r>
            <a:r>
              <a:rPr sz="1600" spc="-10" dirty="0">
                <a:solidFill>
                  <a:srgbClr val="FFFFFF"/>
                </a:solidFill>
                <a:latin typeface="微软雅黑"/>
                <a:cs typeface="微软雅黑"/>
              </a:rPr>
              <a:t>A</a:t>
            </a:r>
            <a:r>
              <a:rPr sz="1600" spc="-5" dirty="0">
                <a:solidFill>
                  <a:srgbClr val="FFFFFF"/>
                </a:solidFill>
                <a:latin typeface="微软雅黑"/>
                <a:cs typeface="微软雅黑"/>
              </a:rPr>
              <a:t>D</a:t>
            </a:r>
            <a:r>
              <a:rPr sz="1600" spc="-40" dirty="0">
                <a:solidFill>
                  <a:srgbClr val="FFFFFF"/>
                </a:solidFill>
                <a:latin typeface="微软雅黑"/>
                <a:cs typeface="微软雅黑"/>
              </a:rPr>
              <a:t>R</a:t>
            </a:r>
            <a:r>
              <a:rPr sz="1600" dirty="0">
                <a:solidFill>
                  <a:srgbClr val="FFFFFF"/>
                </a:solidFill>
                <a:latin typeface="微软雅黑"/>
                <a:cs typeface="微软雅黑"/>
              </a:rPr>
              <a:t>G</a:t>
            </a:r>
            <a:endParaRPr sz="1600" dirty="0">
              <a:latin typeface="微软雅黑"/>
              <a:cs typeface="微软雅黑"/>
            </a:endParaRPr>
          </a:p>
        </p:txBody>
      </p:sp>
      <p:sp>
        <p:nvSpPr>
          <p:cNvPr id="74" name="object 9">
            <a:extLst>
              <a:ext uri="{FF2B5EF4-FFF2-40B4-BE49-F238E27FC236}">
                <a16:creationId xmlns:a16="http://schemas.microsoft.com/office/drawing/2014/main" id="{CADABD2B-E96C-4649-8EBC-11436C20B01D}"/>
              </a:ext>
            </a:extLst>
          </p:cNvPr>
          <p:cNvSpPr/>
          <p:nvPr/>
        </p:nvSpPr>
        <p:spPr>
          <a:xfrm>
            <a:off x="7837743" y="5880874"/>
            <a:ext cx="1798320" cy="566025"/>
          </a:xfrm>
          <a:custGeom>
            <a:avLst/>
            <a:gdLst/>
            <a:ahLst/>
            <a:cxnLst/>
            <a:rect l="l" t="t" r="r" b="b"/>
            <a:pathLst>
              <a:path w="1798320" h="1118870">
                <a:moveTo>
                  <a:pt x="1667256" y="1118615"/>
                </a:moveTo>
                <a:lnTo>
                  <a:pt x="131063" y="1118615"/>
                </a:lnTo>
                <a:lnTo>
                  <a:pt x="79913" y="1108242"/>
                </a:lnTo>
                <a:lnTo>
                  <a:pt x="38204" y="1080125"/>
                </a:lnTo>
                <a:lnTo>
                  <a:pt x="10159" y="1038488"/>
                </a:lnTo>
                <a:lnTo>
                  <a:pt x="0" y="987551"/>
                </a:lnTo>
                <a:lnTo>
                  <a:pt x="0" y="131063"/>
                </a:lnTo>
                <a:lnTo>
                  <a:pt x="10159" y="79842"/>
                </a:lnTo>
                <a:lnTo>
                  <a:pt x="38204" y="38109"/>
                </a:lnTo>
                <a:lnTo>
                  <a:pt x="79913" y="10088"/>
                </a:lnTo>
                <a:lnTo>
                  <a:pt x="131063" y="0"/>
                </a:lnTo>
                <a:lnTo>
                  <a:pt x="1667256" y="0"/>
                </a:lnTo>
                <a:lnTo>
                  <a:pt x="1718120" y="10088"/>
                </a:lnTo>
                <a:lnTo>
                  <a:pt x="1759734" y="38109"/>
                </a:lnTo>
                <a:lnTo>
                  <a:pt x="1787874" y="79842"/>
                </a:lnTo>
                <a:lnTo>
                  <a:pt x="1798319" y="131063"/>
                </a:lnTo>
                <a:lnTo>
                  <a:pt x="1798319" y="987551"/>
                </a:lnTo>
                <a:lnTo>
                  <a:pt x="1787874" y="1038488"/>
                </a:lnTo>
                <a:lnTo>
                  <a:pt x="1759734" y="1080125"/>
                </a:lnTo>
                <a:lnTo>
                  <a:pt x="1718120" y="1108242"/>
                </a:lnTo>
                <a:lnTo>
                  <a:pt x="1667256" y="1118615"/>
                </a:lnTo>
                <a:close/>
              </a:path>
            </a:pathLst>
          </a:custGeom>
          <a:solidFill>
            <a:srgbClr val="24C4FF"/>
          </a:solidFill>
        </p:spPr>
        <p:txBody>
          <a:bodyPr wrap="square" lIns="0" tIns="0" rIns="0" bIns="0" rtlCol="0"/>
          <a:lstStyle/>
          <a:p>
            <a:endParaRPr/>
          </a:p>
        </p:txBody>
      </p:sp>
      <p:sp>
        <p:nvSpPr>
          <p:cNvPr id="75" name="object 10">
            <a:extLst>
              <a:ext uri="{FF2B5EF4-FFF2-40B4-BE49-F238E27FC236}">
                <a16:creationId xmlns:a16="http://schemas.microsoft.com/office/drawing/2014/main" id="{5BA9F335-EF3F-4417-8388-92BCE2DFA512}"/>
              </a:ext>
            </a:extLst>
          </p:cNvPr>
          <p:cNvSpPr txBox="1"/>
          <p:nvPr/>
        </p:nvSpPr>
        <p:spPr>
          <a:xfrm>
            <a:off x="7957152" y="6026067"/>
            <a:ext cx="1519321" cy="228909"/>
          </a:xfrm>
          <a:prstGeom prst="rect">
            <a:avLst/>
          </a:prstGeom>
        </p:spPr>
        <p:txBody>
          <a:bodyPr vert="horz" wrap="square" lIns="0" tIns="13335" rIns="0" bIns="0" rtlCol="0">
            <a:spAutoFit/>
          </a:bodyPr>
          <a:lstStyle/>
          <a:p>
            <a:pPr marL="489584" marR="5080" indent="-477520" algn="ctr">
              <a:lnSpc>
                <a:spcPct val="100000"/>
              </a:lnSpc>
              <a:spcBef>
                <a:spcPts val="105"/>
              </a:spcBef>
            </a:pPr>
            <a:r>
              <a:rPr sz="1400" spc="-5" dirty="0">
                <a:solidFill>
                  <a:srgbClr val="FFFFFF"/>
                </a:solidFill>
                <a:latin typeface="微软雅黑"/>
                <a:cs typeface="微软雅黑"/>
              </a:rPr>
              <a:t>18</a:t>
            </a:r>
            <a:r>
              <a:rPr lang="en-US" sz="1400" spc="-5" dirty="0">
                <a:solidFill>
                  <a:srgbClr val="FFFFFF"/>
                </a:solidFill>
                <a:latin typeface="微软雅黑"/>
                <a:cs typeface="微软雅黑"/>
              </a:rPr>
              <a:t>6</a:t>
            </a:r>
            <a:r>
              <a:rPr sz="1400" spc="-5" dirty="0">
                <a:solidFill>
                  <a:srgbClr val="FFFFFF"/>
                </a:solidFill>
                <a:latin typeface="微软雅黑"/>
                <a:cs typeface="微软雅黑"/>
              </a:rPr>
              <a:t>个内科</a:t>
            </a:r>
            <a:r>
              <a:rPr lang="zh-CN" altLang="en-US" sz="1400" dirty="0">
                <a:solidFill>
                  <a:srgbClr val="FFFFFF"/>
                </a:solidFill>
                <a:latin typeface="微软雅黑"/>
                <a:cs typeface="微软雅黑"/>
              </a:rPr>
              <a:t>诊</a:t>
            </a:r>
            <a:r>
              <a:rPr sz="1400" dirty="0" err="1">
                <a:solidFill>
                  <a:srgbClr val="FFFFFF"/>
                </a:solidFill>
                <a:latin typeface="微软雅黑"/>
                <a:cs typeface="微软雅黑"/>
              </a:rPr>
              <a:t>断</a:t>
            </a:r>
            <a:r>
              <a:rPr sz="1400" spc="0" dirty="0" err="1">
                <a:solidFill>
                  <a:srgbClr val="FFFFFF"/>
                </a:solidFill>
                <a:latin typeface="微软雅黑"/>
                <a:cs typeface="微软雅黑"/>
              </a:rPr>
              <a:t>组</a:t>
            </a:r>
            <a:endParaRPr sz="1400" dirty="0">
              <a:latin typeface="微软雅黑"/>
              <a:cs typeface="微软雅黑"/>
            </a:endParaRPr>
          </a:p>
        </p:txBody>
      </p:sp>
      <p:sp>
        <p:nvSpPr>
          <p:cNvPr id="76" name="object 11">
            <a:extLst>
              <a:ext uri="{FF2B5EF4-FFF2-40B4-BE49-F238E27FC236}">
                <a16:creationId xmlns:a16="http://schemas.microsoft.com/office/drawing/2014/main" id="{52DE9C48-4EA4-41AD-B839-F65B4FC7DDA2}"/>
              </a:ext>
            </a:extLst>
          </p:cNvPr>
          <p:cNvSpPr/>
          <p:nvPr/>
        </p:nvSpPr>
        <p:spPr>
          <a:xfrm>
            <a:off x="5382579" y="5880874"/>
            <a:ext cx="1798320" cy="566025"/>
          </a:xfrm>
          <a:custGeom>
            <a:avLst/>
            <a:gdLst/>
            <a:ahLst/>
            <a:cxnLst/>
            <a:rect l="l" t="t" r="r" b="b"/>
            <a:pathLst>
              <a:path w="1798320" h="1118870">
                <a:moveTo>
                  <a:pt x="1667255" y="1118615"/>
                </a:moveTo>
                <a:lnTo>
                  <a:pt x="131063" y="1118615"/>
                </a:lnTo>
                <a:lnTo>
                  <a:pt x="79699" y="1108242"/>
                </a:lnTo>
                <a:lnTo>
                  <a:pt x="37919" y="1080125"/>
                </a:lnTo>
                <a:lnTo>
                  <a:pt x="9945" y="1038488"/>
                </a:lnTo>
                <a:lnTo>
                  <a:pt x="0" y="987551"/>
                </a:lnTo>
                <a:lnTo>
                  <a:pt x="0" y="131063"/>
                </a:lnTo>
                <a:lnTo>
                  <a:pt x="6378" y="89462"/>
                </a:lnTo>
                <a:lnTo>
                  <a:pt x="24836" y="53393"/>
                </a:lnTo>
                <a:lnTo>
                  <a:pt x="53210" y="25019"/>
                </a:lnTo>
                <a:lnTo>
                  <a:pt x="89340" y="6500"/>
                </a:lnTo>
                <a:lnTo>
                  <a:pt x="131063" y="0"/>
                </a:lnTo>
                <a:lnTo>
                  <a:pt x="1667255" y="0"/>
                </a:lnTo>
                <a:lnTo>
                  <a:pt x="1717906" y="10088"/>
                </a:lnTo>
                <a:lnTo>
                  <a:pt x="1759448" y="38109"/>
                </a:lnTo>
                <a:lnTo>
                  <a:pt x="1787660" y="79842"/>
                </a:lnTo>
                <a:lnTo>
                  <a:pt x="1798320" y="131063"/>
                </a:lnTo>
                <a:lnTo>
                  <a:pt x="1798320" y="987551"/>
                </a:lnTo>
                <a:lnTo>
                  <a:pt x="1787660" y="1038488"/>
                </a:lnTo>
                <a:lnTo>
                  <a:pt x="1759448" y="1080125"/>
                </a:lnTo>
                <a:lnTo>
                  <a:pt x="1717906" y="1108242"/>
                </a:lnTo>
                <a:lnTo>
                  <a:pt x="1667255" y="1118615"/>
                </a:lnTo>
                <a:close/>
              </a:path>
            </a:pathLst>
          </a:custGeom>
          <a:solidFill>
            <a:srgbClr val="24C4FF"/>
          </a:solidFill>
        </p:spPr>
        <p:txBody>
          <a:bodyPr wrap="square" lIns="0" tIns="0" rIns="0" bIns="0" rtlCol="0"/>
          <a:lstStyle/>
          <a:p>
            <a:endParaRPr/>
          </a:p>
        </p:txBody>
      </p:sp>
      <p:sp>
        <p:nvSpPr>
          <p:cNvPr id="77" name="object 12">
            <a:extLst>
              <a:ext uri="{FF2B5EF4-FFF2-40B4-BE49-F238E27FC236}">
                <a16:creationId xmlns:a16="http://schemas.microsoft.com/office/drawing/2014/main" id="{35FF61BD-DC4D-4E68-8109-4ACC2807AB40}"/>
              </a:ext>
            </a:extLst>
          </p:cNvPr>
          <p:cNvSpPr txBox="1"/>
          <p:nvPr/>
        </p:nvSpPr>
        <p:spPr>
          <a:xfrm>
            <a:off x="5565741" y="5916544"/>
            <a:ext cx="1340485" cy="505908"/>
          </a:xfrm>
          <a:prstGeom prst="rect">
            <a:avLst/>
          </a:prstGeom>
        </p:spPr>
        <p:txBody>
          <a:bodyPr vert="horz" wrap="square" lIns="0" tIns="13335" rIns="0" bIns="0" rtlCol="0">
            <a:spAutoFit/>
          </a:bodyPr>
          <a:lstStyle/>
          <a:p>
            <a:pPr marL="55244" marR="5080" indent="-42545" algn="ctr">
              <a:lnSpc>
                <a:spcPct val="100000"/>
              </a:lnSpc>
              <a:spcBef>
                <a:spcPts val="105"/>
              </a:spcBef>
            </a:pPr>
            <a:r>
              <a:rPr sz="1600" spc="-5" dirty="0">
                <a:solidFill>
                  <a:srgbClr val="FFFFFF"/>
                </a:solidFill>
                <a:latin typeface="微软雅黑"/>
                <a:cs typeface="微软雅黑"/>
              </a:rPr>
              <a:t>2</a:t>
            </a:r>
            <a:r>
              <a:rPr lang="en-US" sz="1600" spc="-5" dirty="0">
                <a:solidFill>
                  <a:srgbClr val="FFFFFF"/>
                </a:solidFill>
                <a:latin typeface="微软雅黑"/>
                <a:cs typeface="微软雅黑"/>
              </a:rPr>
              <a:t>4</a:t>
            </a:r>
            <a:r>
              <a:rPr sz="1600" spc="-5" dirty="0">
                <a:solidFill>
                  <a:srgbClr val="FFFFFF"/>
                </a:solidFill>
                <a:latin typeface="微软雅黑"/>
                <a:cs typeface="微软雅黑"/>
              </a:rPr>
              <a:t>个非手</a:t>
            </a:r>
            <a:r>
              <a:rPr sz="1600" dirty="0">
                <a:solidFill>
                  <a:srgbClr val="FFFFFF"/>
                </a:solidFill>
                <a:latin typeface="微软雅黑"/>
                <a:cs typeface="微软雅黑"/>
              </a:rPr>
              <a:t>术操作</a:t>
            </a:r>
            <a:r>
              <a:rPr sz="1600" spc="-10" dirty="0">
                <a:solidFill>
                  <a:srgbClr val="FFFFFF"/>
                </a:solidFill>
                <a:latin typeface="微软雅黑"/>
                <a:cs typeface="微软雅黑"/>
              </a:rPr>
              <a:t>A</a:t>
            </a:r>
            <a:r>
              <a:rPr sz="1600" spc="-5" dirty="0">
                <a:solidFill>
                  <a:srgbClr val="FFFFFF"/>
                </a:solidFill>
                <a:latin typeface="微软雅黑"/>
                <a:cs typeface="微软雅黑"/>
              </a:rPr>
              <a:t>D</a:t>
            </a:r>
            <a:r>
              <a:rPr sz="1600" spc="-40" dirty="0">
                <a:solidFill>
                  <a:srgbClr val="FFFFFF"/>
                </a:solidFill>
                <a:latin typeface="微软雅黑"/>
                <a:cs typeface="微软雅黑"/>
              </a:rPr>
              <a:t>R</a:t>
            </a:r>
            <a:r>
              <a:rPr sz="1600" dirty="0">
                <a:solidFill>
                  <a:srgbClr val="FFFFFF"/>
                </a:solidFill>
                <a:latin typeface="微软雅黑"/>
                <a:cs typeface="微软雅黑"/>
              </a:rPr>
              <a:t>G</a:t>
            </a:r>
            <a:endParaRPr sz="1600" dirty="0">
              <a:latin typeface="微软雅黑"/>
              <a:cs typeface="微软雅黑"/>
            </a:endParaRPr>
          </a:p>
        </p:txBody>
      </p:sp>
    </p:spTree>
    <p:extLst>
      <p:ext uri="{BB962C8B-B14F-4D97-AF65-F5344CB8AC3E}">
        <p14:creationId xmlns:p14="http://schemas.microsoft.com/office/powerpoint/2010/main" val="1793012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1"/>
            <a:ext cx="9855200" cy="791661"/>
          </a:xfrm>
          <a:noFill/>
          <a:extLst>
            <a:ext uri="{909E8E84-426E-40DD-AFC4-6F175D3DCCD1}">
              <a14:hiddenFill xmlns:a14="http://schemas.microsoft.com/office/drawing/2010/main">
                <a:solidFill>
                  <a:schemeClr val="accent2"/>
                </a:solidFill>
              </a14:hiddenFill>
            </a:ext>
          </a:extLst>
        </p:spPr>
        <p:txBody>
          <a:bodyPr/>
          <a:lstStyle/>
          <a:p>
            <a:r>
              <a:rPr lang="en-US" altLang="zh-CN" sz="2400" dirty="0"/>
              <a:t>4</a:t>
            </a:r>
            <a:r>
              <a:rPr lang="zh-CN" altLang="en-US" sz="2400" dirty="0"/>
              <a:t>、</a:t>
            </a:r>
            <a:r>
              <a:rPr lang="en-US" sz="2400" dirty="0"/>
              <a:t>DRG</a:t>
            </a:r>
            <a:r>
              <a:rPr lang="zh-CN" altLang="en-US" sz="2400" dirty="0"/>
              <a:t>支付标准的形成</a:t>
            </a:r>
            <a:endParaRPr sz="2400" dirty="0"/>
          </a:p>
        </p:txBody>
      </p:sp>
      <p:pic>
        <p:nvPicPr>
          <p:cNvPr id="1026" name="Picture 2">
            <a:extLst>
              <a:ext uri="{FF2B5EF4-FFF2-40B4-BE49-F238E27FC236}">
                <a16:creationId xmlns:a16="http://schemas.microsoft.com/office/drawing/2014/main" id="{60C79D07-5719-4BE0-A469-65A9919E1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269" y="2008466"/>
            <a:ext cx="4762500" cy="299085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圆角 2">
            <a:extLst>
              <a:ext uri="{FF2B5EF4-FFF2-40B4-BE49-F238E27FC236}">
                <a16:creationId xmlns:a16="http://schemas.microsoft.com/office/drawing/2014/main" id="{FC38C0AD-96F2-4AA0-A382-C98331586E68}"/>
              </a:ext>
            </a:extLst>
          </p:cNvPr>
          <p:cNvSpPr/>
          <p:nvPr/>
        </p:nvSpPr>
        <p:spPr>
          <a:xfrm flipV="1">
            <a:off x="7125478" y="4824167"/>
            <a:ext cx="569166" cy="102641"/>
          </a:xfrm>
          <a:prstGeom prst="roundRect">
            <a:avLst/>
          </a:prstGeom>
          <a:solidFill>
            <a:srgbClr val="DC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2855365A-4C36-4C19-B2E5-16B992908D0C}"/>
              </a:ext>
            </a:extLst>
          </p:cNvPr>
          <p:cNvSpPr txBox="1"/>
          <p:nvPr/>
        </p:nvSpPr>
        <p:spPr>
          <a:xfrm>
            <a:off x="8515738" y="3134559"/>
            <a:ext cx="3676262" cy="738664"/>
          </a:xfrm>
          <a:prstGeom prst="rect">
            <a:avLst/>
          </a:prstGeom>
          <a:noFill/>
        </p:spPr>
        <p:txBody>
          <a:bodyPr wrap="square" rtlCol="0">
            <a:spAutoFit/>
          </a:bodyPr>
          <a:lstStyle/>
          <a:p>
            <a:r>
              <a:rPr lang="en-US" altLang="zh-CN" sz="1400" b="1" dirty="0">
                <a:solidFill>
                  <a:srgbClr val="FF0000"/>
                </a:solidFill>
                <a:effectLst/>
                <a:latin typeface="+mj-ea"/>
                <a:ea typeface="+mj-ea"/>
                <a:cs typeface="仿宋" panose="02010609060101010101" pitchFamily="49" charset="-122"/>
              </a:rPr>
              <a:t>DRG </a:t>
            </a:r>
            <a:r>
              <a:rPr lang="zh-CN" altLang="zh-CN" sz="1400" b="1" dirty="0">
                <a:solidFill>
                  <a:srgbClr val="FF0000"/>
                </a:solidFill>
                <a:effectLst/>
                <a:latin typeface="+mj-ea"/>
                <a:ea typeface="+mj-ea"/>
                <a:cs typeface="仿宋" panose="02010609060101010101" pitchFamily="49" charset="-122"/>
              </a:rPr>
              <a:t>权重</a:t>
            </a:r>
            <a:r>
              <a:rPr lang="zh-CN" altLang="zh-CN" sz="1400" b="1" dirty="0">
                <a:effectLst/>
                <a:latin typeface="+mj-ea"/>
                <a:ea typeface="+mj-ea"/>
                <a:cs typeface="仿宋" panose="02010609060101010101" pitchFamily="49" charset="-122"/>
              </a:rPr>
              <a:t>是对每一个 </a:t>
            </a:r>
            <a:r>
              <a:rPr lang="en-US" altLang="zh-CN" sz="1400" b="1" dirty="0">
                <a:effectLst/>
                <a:latin typeface="+mj-ea"/>
                <a:ea typeface="+mj-ea"/>
                <a:cs typeface="仿宋" panose="02010609060101010101" pitchFamily="49" charset="-122"/>
              </a:rPr>
              <a:t>DRG </a:t>
            </a:r>
            <a:r>
              <a:rPr lang="zh-CN" altLang="zh-CN" sz="1400" b="1" dirty="0">
                <a:effectLst/>
                <a:latin typeface="+mj-ea"/>
                <a:ea typeface="+mj-ea"/>
                <a:cs typeface="仿宋" panose="02010609060101010101" pitchFamily="49" charset="-122"/>
              </a:rPr>
              <a:t>依据其资源消耗程度所给予的权值，反映该 </a:t>
            </a:r>
            <a:r>
              <a:rPr lang="en-US" altLang="zh-CN" sz="1400" b="1" dirty="0">
                <a:effectLst/>
                <a:latin typeface="+mj-ea"/>
                <a:ea typeface="+mj-ea"/>
                <a:cs typeface="仿宋" panose="02010609060101010101" pitchFamily="49" charset="-122"/>
              </a:rPr>
              <a:t>DRG </a:t>
            </a:r>
            <a:r>
              <a:rPr lang="zh-CN" altLang="zh-CN" sz="1400" b="1" dirty="0">
                <a:effectLst/>
                <a:latin typeface="+mj-ea"/>
                <a:ea typeface="+mj-ea"/>
                <a:cs typeface="仿宋" panose="02010609060101010101" pitchFamily="49" charset="-122"/>
              </a:rPr>
              <a:t>的资源消耗相对于其它疾病的程度。</a:t>
            </a:r>
          </a:p>
        </p:txBody>
      </p:sp>
      <p:cxnSp>
        <p:nvCxnSpPr>
          <p:cNvPr id="7" name="直接连接符 6">
            <a:extLst>
              <a:ext uri="{FF2B5EF4-FFF2-40B4-BE49-F238E27FC236}">
                <a16:creationId xmlns:a16="http://schemas.microsoft.com/office/drawing/2014/main" id="{D50FDFDB-01DF-495B-8724-E7A87005FDA3}"/>
              </a:ext>
            </a:extLst>
          </p:cNvPr>
          <p:cNvCxnSpPr>
            <a:cxnSpLocks/>
          </p:cNvCxnSpPr>
          <p:nvPr/>
        </p:nvCxnSpPr>
        <p:spPr>
          <a:xfrm>
            <a:off x="7340081" y="3503891"/>
            <a:ext cx="1082351"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04D97FA3-B993-4229-B1BE-23493739D7DF}"/>
              </a:ext>
            </a:extLst>
          </p:cNvPr>
          <p:cNvCxnSpPr/>
          <p:nvPr/>
        </p:nvCxnSpPr>
        <p:spPr>
          <a:xfrm>
            <a:off x="2502093" y="3503891"/>
            <a:ext cx="1082351"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文本框 78">
            <a:extLst>
              <a:ext uri="{FF2B5EF4-FFF2-40B4-BE49-F238E27FC236}">
                <a16:creationId xmlns:a16="http://schemas.microsoft.com/office/drawing/2014/main" id="{D3BA59D3-EA1E-4870-96C2-61FBE9A2120D}"/>
              </a:ext>
            </a:extLst>
          </p:cNvPr>
          <p:cNvSpPr txBox="1"/>
          <p:nvPr/>
        </p:nvSpPr>
        <p:spPr>
          <a:xfrm>
            <a:off x="545774" y="3134559"/>
            <a:ext cx="1880832" cy="738664"/>
          </a:xfrm>
          <a:prstGeom prst="rect">
            <a:avLst/>
          </a:prstGeom>
          <a:noFill/>
        </p:spPr>
        <p:txBody>
          <a:bodyPr wrap="square" rtlCol="0">
            <a:spAutoFit/>
          </a:bodyPr>
          <a:lstStyle/>
          <a:p>
            <a:r>
              <a:rPr lang="zh-CN" altLang="en-US" sz="1400" b="1" dirty="0">
                <a:solidFill>
                  <a:srgbClr val="FF0000"/>
                </a:solidFill>
                <a:effectLst/>
                <a:latin typeface="+mj-ea"/>
                <a:ea typeface="+mj-ea"/>
                <a:cs typeface="仿宋" panose="02010609060101010101" pitchFamily="49" charset="-122"/>
              </a:rPr>
              <a:t>费率</a:t>
            </a:r>
            <a:r>
              <a:rPr lang="zh-CN" altLang="en-US" sz="1400" b="1" dirty="0">
                <a:effectLst/>
                <a:latin typeface="+mj-ea"/>
                <a:ea typeface="+mj-ea"/>
                <a:cs typeface="仿宋" panose="02010609060101010101" pitchFamily="49" charset="-122"/>
              </a:rPr>
              <a:t>即为分配到每一权重上的可能消耗的住院费用</a:t>
            </a:r>
            <a:endParaRPr lang="zh-CN" altLang="zh-CN" sz="1400" b="1" dirty="0">
              <a:effectLst/>
              <a:latin typeface="+mj-ea"/>
              <a:ea typeface="+mj-ea"/>
              <a:cs typeface="仿宋" panose="02010609060101010101" pitchFamily="49" charset="-122"/>
            </a:endParaRPr>
          </a:p>
        </p:txBody>
      </p:sp>
      <p:cxnSp>
        <p:nvCxnSpPr>
          <p:cNvPr id="80" name="直接连接符 79">
            <a:extLst>
              <a:ext uri="{FF2B5EF4-FFF2-40B4-BE49-F238E27FC236}">
                <a16:creationId xmlns:a16="http://schemas.microsoft.com/office/drawing/2014/main" id="{A3301474-3FE4-465C-8E57-0D9D33590953}"/>
              </a:ext>
            </a:extLst>
          </p:cNvPr>
          <p:cNvCxnSpPr/>
          <p:nvPr/>
        </p:nvCxnSpPr>
        <p:spPr>
          <a:xfrm>
            <a:off x="6043127" y="2377998"/>
            <a:ext cx="1082351"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 name="文本框 80">
            <a:extLst>
              <a:ext uri="{FF2B5EF4-FFF2-40B4-BE49-F238E27FC236}">
                <a16:creationId xmlns:a16="http://schemas.microsoft.com/office/drawing/2014/main" id="{343A4C69-3B92-4A29-88A6-B2FE47BCFB75}"/>
              </a:ext>
            </a:extLst>
          </p:cNvPr>
          <p:cNvSpPr txBox="1"/>
          <p:nvPr/>
        </p:nvSpPr>
        <p:spPr>
          <a:xfrm>
            <a:off x="7340081" y="2191392"/>
            <a:ext cx="3676262" cy="307777"/>
          </a:xfrm>
          <a:prstGeom prst="rect">
            <a:avLst/>
          </a:prstGeom>
          <a:noFill/>
        </p:spPr>
        <p:txBody>
          <a:bodyPr wrap="square" rtlCol="0">
            <a:spAutoFit/>
          </a:bodyPr>
          <a:lstStyle/>
          <a:p>
            <a:r>
              <a:rPr lang="zh-CN" altLang="en-US" sz="1400" b="1" dirty="0">
                <a:effectLst/>
                <a:latin typeface="+mj-ea"/>
                <a:ea typeface="+mj-ea"/>
                <a:cs typeface="仿宋" panose="02010609060101010101" pitchFamily="49" charset="-122"/>
              </a:rPr>
              <a:t>单个病组所消耗的住院医疗费用的总额</a:t>
            </a:r>
            <a:endParaRPr lang="zh-CN" altLang="zh-CN" sz="1400" b="1" dirty="0">
              <a:effectLst/>
              <a:latin typeface="+mj-ea"/>
              <a:ea typeface="+mj-ea"/>
              <a:cs typeface="仿宋" panose="02010609060101010101" pitchFamily="49" charset="-122"/>
            </a:endParaRPr>
          </a:p>
        </p:txBody>
      </p:sp>
      <p:cxnSp>
        <p:nvCxnSpPr>
          <p:cNvPr id="82" name="直接连接符 81">
            <a:extLst>
              <a:ext uri="{FF2B5EF4-FFF2-40B4-BE49-F238E27FC236}">
                <a16:creationId xmlns:a16="http://schemas.microsoft.com/office/drawing/2014/main" id="{2A137B71-A7D4-4842-BB2E-A1FB42A79F3B}"/>
              </a:ext>
            </a:extLst>
          </p:cNvPr>
          <p:cNvCxnSpPr>
            <a:cxnSpLocks/>
          </p:cNvCxnSpPr>
          <p:nvPr/>
        </p:nvCxnSpPr>
        <p:spPr>
          <a:xfrm>
            <a:off x="6186195" y="5466429"/>
            <a:ext cx="1082351"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8D44DD98-F558-4A17-A138-0768713A8C0A}"/>
              </a:ext>
            </a:extLst>
          </p:cNvPr>
          <p:cNvCxnSpPr>
            <a:cxnSpLocks/>
          </p:cNvCxnSpPr>
          <p:nvPr/>
        </p:nvCxnSpPr>
        <p:spPr>
          <a:xfrm>
            <a:off x="5962261" y="5083875"/>
            <a:ext cx="223934" cy="38255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86870FEF-B03E-431A-AF7A-B743817FF347}"/>
              </a:ext>
            </a:extLst>
          </p:cNvPr>
          <p:cNvCxnSpPr>
            <a:cxnSpLocks/>
          </p:cNvCxnSpPr>
          <p:nvPr/>
        </p:nvCxnSpPr>
        <p:spPr>
          <a:xfrm flipH="1">
            <a:off x="7268546" y="5083875"/>
            <a:ext cx="141515" cy="38255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E70252FA-5783-42B0-ABC0-66250D6838F4}"/>
              </a:ext>
            </a:extLst>
          </p:cNvPr>
          <p:cNvCxnSpPr>
            <a:cxnSpLocks/>
          </p:cNvCxnSpPr>
          <p:nvPr/>
        </p:nvCxnSpPr>
        <p:spPr>
          <a:xfrm>
            <a:off x="6725394" y="5466429"/>
            <a:ext cx="3952" cy="44942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6" name="文本框 85">
            <a:extLst>
              <a:ext uri="{FF2B5EF4-FFF2-40B4-BE49-F238E27FC236}">
                <a16:creationId xmlns:a16="http://schemas.microsoft.com/office/drawing/2014/main" id="{2359BCC1-45DC-4A7D-AAC4-9BB558488FCF}"/>
              </a:ext>
            </a:extLst>
          </p:cNvPr>
          <p:cNvSpPr txBox="1"/>
          <p:nvPr/>
        </p:nvSpPr>
        <p:spPr>
          <a:xfrm>
            <a:off x="5520611" y="6011614"/>
            <a:ext cx="3424335" cy="523220"/>
          </a:xfrm>
          <a:prstGeom prst="rect">
            <a:avLst/>
          </a:prstGeom>
          <a:noFill/>
        </p:spPr>
        <p:txBody>
          <a:bodyPr wrap="square" rtlCol="0">
            <a:spAutoFit/>
          </a:bodyPr>
          <a:lstStyle/>
          <a:p>
            <a:r>
              <a:rPr lang="zh-CN" altLang="en-US" sz="1400" b="1" dirty="0">
                <a:effectLst/>
                <a:latin typeface="+mj-ea"/>
                <a:ea typeface="+mj-ea"/>
                <a:cs typeface="仿宋" panose="02010609060101010101" pitchFamily="49" charset="-122"/>
              </a:rPr>
              <a:t>根据本市历史既往医保住院病例费用情况进行测算，一般为历史三年内病例。</a:t>
            </a:r>
            <a:endParaRPr lang="zh-CN" altLang="zh-CN" sz="1400" b="1" dirty="0">
              <a:effectLst/>
              <a:latin typeface="+mj-ea"/>
              <a:ea typeface="+mj-ea"/>
              <a:cs typeface="仿宋" panose="02010609060101010101" pitchFamily="49" charset="-122"/>
            </a:endParaRPr>
          </a:p>
        </p:txBody>
      </p:sp>
      <p:cxnSp>
        <p:nvCxnSpPr>
          <p:cNvPr id="87" name="直接连接符 86">
            <a:extLst>
              <a:ext uri="{FF2B5EF4-FFF2-40B4-BE49-F238E27FC236}">
                <a16:creationId xmlns:a16="http://schemas.microsoft.com/office/drawing/2014/main" id="{2133F953-6C06-4FE4-9FAE-7493F29CA048}"/>
              </a:ext>
            </a:extLst>
          </p:cNvPr>
          <p:cNvCxnSpPr/>
          <p:nvPr/>
        </p:nvCxnSpPr>
        <p:spPr>
          <a:xfrm>
            <a:off x="1796077" y="4645336"/>
            <a:ext cx="1082351"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4D632688-E75F-47EB-A667-E7DF4CF2204C}"/>
              </a:ext>
            </a:extLst>
          </p:cNvPr>
          <p:cNvSpPr txBox="1"/>
          <p:nvPr/>
        </p:nvSpPr>
        <p:spPr>
          <a:xfrm>
            <a:off x="621261" y="4276004"/>
            <a:ext cx="1082351" cy="1815882"/>
          </a:xfrm>
          <a:prstGeom prst="rect">
            <a:avLst/>
          </a:prstGeom>
          <a:noFill/>
        </p:spPr>
        <p:txBody>
          <a:bodyPr wrap="square" rtlCol="0">
            <a:spAutoFit/>
          </a:bodyPr>
          <a:lstStyle/>
          <a:p>
            <a:r>
              <a:rPr lang="zh-CN" altLang="en-US" sz="1400" b="1" dirty="0">
                <a:effectLst/>
                <a:latin typeface="+mj-ea"/>
                <a:ea typeface="+mj-ea"/>
                <a:cs typeface="仿宋" panose="02010609060101010101" pitchFamily="49" charset="-122"/>
              </a:rPr>
              <a:t>根据</a:t>
            </a:r>
            <a:r>
              <a:rPr lang="zh-CN" altLang="en-US" sz="1400" b="1" dirty="0">
                <a:solidFill>
                  <a:srgbClr val="FF0000"/>
                </a:solidFill>
                <a:effectLst/>
                <a:latin typeface="+mj-ea"/>
                <a:ea typeface="+mj-ea"/>
                <a:cs typeface="仿宋" panose="02010609060101010101" pitchFamily="49" charset="-122"/>
              </a:rPr>
              <a:t>当年度住院医保基金预算总额为基础</a:t>
            </a:r>
            <a:r>
              <a:rPr lang="zh-CN" altLang="en-US" sz="1400" b="1" dirty="0">
                <a:effectLst/>
                <a:latin typeface="+mj-ea"/>
                <a:ea typeface="+mj-ea"/>
                <a:cs typeface="仿宋" panose="02010609060101010101" pitchFamily="49" charset="-122"/>
              </a:rPr>
              <a:t>，结合基金支出增长率、风险调节等进行预测。</a:t>
            </a:r>
            <a:endParaRPr lang="zh-CN" altLang="zh-CN" sz="1400" b="1" dirty="0">
              <a:effectLst/>
              <a:latin typeface="+mj-ea"/>
              <a:ea typeface="+mj-ea"/>
              <a:cs typeface="仿宋" panose="02010609060101010101" pitchFamily="49" charset="-122"/>
            </a:endParaRPr>
          </a:p>
        </p:txBody>
      </p:sp>
      <p:cxnSp>
        <p:nvCxnSpPr>
          <p:cNvPr id="89" name="直接连接符 88">
            <a:extLst>
              <a:ext uri="{FF2B5EF4-FFF2-40B4-BE49-F238E27FC236}">
                <a16:creationId xmlns:a16="http://schemas.microsoft.com/office/drawing/2014/main" id="{D67258B4-16AE-4B14-82C1-12D55B4670B5}"/>
              </a:ext>
            </a:extLst>
          </p:cNvPr>
          <p:cNvCxnSpPr>
            <a:cxnSpLocks/>
          </p:cNvCxnSpPr>
          <p:nvPr/>
        </p:nvCxnSpPr>
        <p:spPr>
          <a:xfrm flipV="1">
            <a:off x="4204995" y="5083875"/>
            <a:ext cx="765110" cy="83197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文本框 89">
            <a:extLst>
              <a:ext uri="{FF2B5EF4-FFF2-40B4-BE49-F238E27FC236}">
                <a16:creationId xmlns:a16="http://schemas.microsoft.com/office/drawing/2014/main" id="{5C895564-4599-4225-A5FE-D58C4FCC4E7A}"/>
              </a:ext>
            </a:extLst>
          </p:cNvPr>
          <p:cNvSpPr txBox="1"/>
          <p:nvPr/>
        </p:nvSpPr>
        <p:spPr>
          <a:xfrm>
            <a:off x="2449706" y="5903892"/>
            <a:ext cx="1880832" cy="954107"/>
          </a:xfrm>
          <a:prstGeom prst="rect">
            <a:avLst/>
          </a:prstGeom>
          <a:noFill/>
        </p:spPr>
        <p:txBody>
          <a:bodyPr wrap="square" rtlCol="0">
            <a:spAutoFit/>
          </a:bodyPr>
          <a:lstStyle/>
          <a:p>
            <a:r>
              <a:rPr lang="zh-CN" altLang="en-US" sz="1400" b="1" dirty="0">
                <a:effectLst/>
                <a:latin typeface="+mj-ea"/>
                <a:ea typeface="+mj-ea"/>
                <a:cs typeface="仿宋" panose="02010609060101010101" pitchFamily="49" charset="-122"/>
              </a:rPr>
              <a:t>以上年度或近三年，纳入</a:t>
            </a:r>
            <a:r>
              <a:rPr lang="en-US" altLang="zh-CN" sz="1400" b="1" dirty="0">
                <a:effectLst/>
                <a:latin typeface="+mj-ea"/>
                <a:ea typeface="+mj-ea"/>
                <a:cs typeface="仿宋" panose="02010609060101010101" pitchFamily="49" charset="-122"/>
              </a:rPr>
              <a:t>DRG</a:t>
            </a:r>
            <a:r>
              <a:rPr lang="zh-CN" altLang="en-US" sz="1400" b="1" dirty="0">
                <a:latin typeface="+mj-ea"/>
                <a:ea typeface="+mj-ea"/>
                <a:cs typeface="仿宋" panose="02010609060101010101" pitchFamily="49" charset="-122"/>
              </a:rPr>
              <a:t>结算的实际住院人次，结合就医增长率等进行预测。</a:t>
            </a:r>
            <a:endParaRPr lang="zh-CN" altLang="zh-CN" sz="1400" b="1" dirty="0">
              <a:effectLst/>
              <a:latin typeface="+mj-ea"/>
              <a:ea typeface="+mj-ea"/>
              <a:cs typeface="仿宋" panose="02010609060101010101" pitchFamily="49" charset="-122"/>
            </a:endParaRPr>
          </a:p>
        </p:txBody>
      </p:sp>
      <p:sp>
        <p:nvSpPr>
          <p:cNvPr id="20" name="文本框 37">
            <a:extLst>
              <a:ext uri="{FF2B5EF4-FFF2-40B4-BE49-F238E27FC236}">
                <a16:creationId xmlns:a16="http://schemas.microsoft.com/office/drawing/2014/main" id="{5F4AE1FF-A08A-490E-92FC-D7C4A02D4B1A}"/>
              </a:ext>
            </a:extLst>
          </p:cNvPr>
          <p:cNvSpPr txBox="1">
            <a:spLocks noChangeArrowheads="1"/>
          </p:cNvSpPr>
          <p:nvPr/>
        </p:nvSpPr>
        <p:spPr bwMode="auto">
          <a:xfrm>
            <a:off x="732839" y="960371"/>
            <a:ext cx="11459161" cy="1197572"/>
          </a:xfrm>
          <a:prstGeom prst="rect">
            <a:avLst/>
          </a:prstGeom>
          <a:noFill/>
          <a:ln w="9525">
            <a:noFill/>
            <a:miter lim="800000"/>
            <a:headEnd/>
            <a:tailEnd/>
          </a:ln>
        </p:spPr>
        <p:txBody>
          <a:bodyPr wrap="square">
            <a:spAutoFit/>
          </a:bodyPr>
          <a:lstStyle/>
          <a:p>
            <a:pPr marL="285750" indent="-285750">
              <a:lnSpc>
                <a:spcPct val="150000"/>
              </a:lnSpc>
              <a:buFont typeface="Arial" pitchFamily="34" charset="0"/>
              <a:buChar char="•"/>
            </a:pPr>
            <a:r>
              <a:rPr lang="en-US" altLang="zh-CN" sz="1600" b="1" dirty="0">
                <a:solidFill>
                  <a:srgbClr val="000000"/>
                </a:solidFill>
                <a:latin typeface="微软雅黑" pitchFamily="34" charset="-122"/>
                <a:ea typeface="微软雅黑" pitchFamily="34" charset="-122"/>
                <a:sym typeface="Wingdings" pitchFamily="2" charset="2"/>
              </a:rPr>
              <a:t>DRG</a:t>
            </a:r>
            <a:r>
              <a:rPr lang="zh-CN" altLang="en-US" sz="1600" b="1" dirty="0">
                <a:solidFill>
                  <a:srgbClr val="000000"/>
                </a:solidFill>
                <a:latin typeface="微软雅黑" pitchFamily="34" charset="-122"/>
                <a:ea typeface="微软雅黑" pitchFamily="34" charset="-122"/>
                <a:sym typeface="Wingdings" pitchFamily="2" charset="2"/>
              </a:rPr>
              <a:t>各病组的支付标准，是测算医保基金向医疗机构支付金额的基础。</a:t>
            </a:r>
            <a:endParaRPr lang="en-US" altLang="zh-CN" sz="1600" b="1" dirty="0">
              <a:solidFill>
                <a:srgbClr val="000000"/>
              </a:solidFill>
              <a:latin typeface="微软雅黑" pitchFamily="34" charset="-122"/>
              <a:ea typeface="微软雅黑" pitchFamily="34" charset="-122"/>
              <a:sym typeface="Wingdings" pitchFamily="2" charset="2"/>
            </a:endParaRPr>
          </a:p>
          <a:p>
            <a:pPr marL="285750" indent="-285750">
              <a:lnSpc>
                <a:spcPct val="150000"/>
              </a:lnSpc>
              <a:buFont typeface="Arial" pitchFamily="34" charset="0"/>
              <a:buChar char="•"/>
            </a:pPr>
            <a:r>
              <a:rPr lang="en-US" altLang="zh-CN" sz="1600" b="1" dirty="0">
                <a:solidFill>
                  <a:srgbClr val="000000"/>
                </a:solidFill>
                <a:latin typeface="微软雅黑" pitchFamily="34" charset="-122"/>
                <a:ea typeface="微软雅黑" pitchFamily="34" charset="-122"/>
                <a:sym typeface="Wingdings" pitchFamily="2" charset="2"/>
              </a:rPr>
              <a:t>DRG</a:t>
            </a:r>
            <a:r>
              <a:rPr lang="zh-CN" altLang="en-US" sz="1600" b="1" dirty="0">
                <a:solidFill>
                  <a:srgbClr val="000000"/>
                </a:solidFill>
                <a:latin typeface="微软雅黑" pitchFamily="34" charset="-122"/>
                <a:ea typeface="微软雅黑" pitchFamily="34" charset="-122"/>
                <a:sym typeface="Wingdings" pitchFamily="2" charset="2"/>
              </a:rPr>
              <a:t>病组支付标注是由费率与权重两个基本参数形成。</a:t>
            </a:r>
          </a:p>
          <a:p>
            <a:pPr marL="285750" indent="-285750">
              <a:lnSpc>
                <a:spcPct val="150000"/>
              </a:lnSpc>
              <a:buFont typeface="Arial" pitchFamily="34" charset="0"/>
              <a:buChar char="•"/>
            </a:pPr>
            <a:endParaRPr lang="zh-CN" altLang="en-US" b="1" dirty="0">
              <a:solidFill>
                <a:srgbClr val="000000"/>
              </a:solidFill>
              <a:latin typeface="微软雅黑" pitchFamily="34" charset="-122"/>
              <a:ea typeface="微软雅黑" pitchFamily="34" charset="-122"/>
              <a:sym typeface="Wingdings" pitchFamily="2" charset="2"/>
            </a:endParaRPr>
          </a:p>
        </p:txBody>
      </p:sp>
    </p:spTree>
    <p:extLst>
      <p:ext uri="{BB962C8B-B14F-4D97-AF65-F5344CB8AC3E}">
        <p14:creationId xmlns:p14="http://schemas.microsoft.com/office/powerpoint/2010/main" val="3562549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1"/>
            <a:ext cx="9855200" cy="791661"/>
          </a:xfrm>
          <a:noFill/>
          <a:extLst>
            <a:ext uri="{909E8E84-426E-40DD-AFC4-6F175D3DCCD1}">
              <a14:hiddenFill xmlns:a14="http://schemas.microsoft.com/office/drawing/2010/main">
                <a:solidFill>
                  <a:schemeClr val="accent2"/>
                </a:solidFill>
              </a14:hiddenFill>
            </a:ext>
          </a:extLst>
        </p:spPr>
        <p:txBody>
          <a:bodyPr/>
          <a:lstStyle/>
          <a:p>
            <a:r>
              <a:rPr lang="en-US" altLang="zh-CN" sz="2400" dirty="0"/>
              <a:t>5</a:t>
            </a:r>
            <a:r>
              <a:rPr lang="zh-CN" altLang="en-US" sz="2400" dirty="0"/>
              <a:t>、</a:t>
            </a:r>
            <a:r>
              <a:rPr lang="en-US" sz="2400" dirty="0"/>
              <a:t>DRG</a:t>
            </a:r>
            <a:r>
              <a:rPr lang="zh-CN" altLang="en-US" sz="2400" dirty="0"/>
              <a:t>结算方式</a:t>
            </a:r>
            <a:endParaRPr sz="2400" dirty="0"/>
          </a:p>
        </p:txBody>
      </p:sp>
      <p:sp>
        <p:nvSpPr>
          <p:cNvPr id="110" name="矩形 109">
            <a:extLst>
              <a:ext uri="{FF2B5EF4-FFF2-40B4-BE49-F238E27FC236}">
                <a16:creationId xmlns:a16="http://schemas.microsoft.com/office/drawing/2014/main" id="{B060B2FE-15C4-47AC-BAC1-358A6C8C3252}"/>
              </a:ext>
            </a:extLst>
          </p:cNvPr>
          <p:cNvSpPr/>
          <p:nvPr/>
        </p:nvSpPr>
        <p:spPr>
          <a:xfrm>
            <a:off x="826252" y="1270381"/>
            <a:ext cx="10819094" cy="1836714"/>
          </a:xfrm>
          <a:prstGeom prst="rect">
            <a:avLst/>
          </a:prstGeom>
          <a:solidFill>
            <a:schemeClr val="bg1">
              <a:lumMod val="8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2714" tIns="31355" rIns="62714" bIns="313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11" name="矩形 110">
            <a:extLst>
              <a:ext uri="{FF2B5EF4-FFF2-40B4-BE49-F238E27FC236}">
                <a16:creationId xmlns:a16="http://schemas.microsoft.com/office/drawing/2014/main" id="{FAEE64B5-B0CC-4324-A2A6-55ED739EEC3A}"/>
              </a:ext>
            </a:extLst>
          </p:cNvPr>
          <p:cNvSpPr/>
          <p:nvPr/>
        </p:nvSpPr>
        <p:spPr>
          <a:xfrm>
            <a:off x="3360733" y="1106949"/>
            <a:ext cx="5453517" cy="5052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3599" tIns="41800" rIns="83599" bIns="4180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1">
                <a:ln>
                  <a:noFill/>
                </a:ln>
                <a:solidFill>
                  <a:schemeClr val="bg1"/>
                </a:solidFill>
                <a:effectLst/>
                <a:uLnTx/>
                <a:uFillTx/>
                <a:latin typeface="微软雅黑" panose="020B0503020204020204" charset="-122"/>
                <a:ea typeface="微软雅黑" panose="020B0503020204020204" charset="-122"/>
                <a:cs typeface="+mn-cs"/>
              </a:rPr>
              <a:t>总额管理</a:t>
            </a:r>
          </a:p>
        </p:txBody>
      </p:sp>
      <p:sp>
        <p:nvSpPr>
          <p:cNvPr id="112" name="矩形 12">
            <a:extLst>
              <a:ext uri="{FF2B5EF4-FFF2-40B4-BE49-F238E27FC236}">
                <a16:creationId xmlns:a16="http://schemas.microsoft.com/office/drawing/2014/main" id="{7422369F-2DD3-4DC6-A537-978C8654B561}"/>
              </a:ext>
            </a:extLst>
          </p:cNvPr>
          <p:cNvSpPr/>
          <p:nvPr/>
        </p:nvSpPr>
        <p:spPr>
          <a:xfrm>
            <a:off x="1000857" y="1436773"/>
            <a:ext cx="10469886" cy="1526187"/>
          </a:xfrm>
          <a:prstGeom prst="rect">
            <a:avLst/>
          </a:prstGeom>
          <a:solidFill>
            <a:schemeClr val="bg1"/>
          </a:solidFill>
          <a:ln w="9525">
            <a:noFill/>
          </a:ln>
        </p:spPr>
        <p:txBody>
          <a:bodyPr wrap="square">
            <a:spAutoFit/>
          </a:bodyPr>
          <a:lstStyle/>
          <a:p>
            <a:pPr marL="174625" lvl="0" indent="176530" defTabSz="913130" fontAlgn="auto">
              <a:lnSpc>
                <a:spcPct val="150000"/>
              </a:lnSpc>
              <a:spcBef>
                <a:spcPct val="0"/>
              </a:spcBef>
            </a:pPr>
            <a:r>
              <a:rPr lang="en-US" altLang="zh-CN"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DRG </a:t>
            </a:r>
            <a:r>
              <a:rPr lang="zh-CN" altLang="en-US"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住院结算实行</a:t>
            </a:r>
            <a:r>
              <a:rPr lang="zh-CN" altLang="en-US" sz="1600" dirty="0">
                <a:solidFill>
                  <a:srgbClr val="FF0000"/>
                </a:solidFill>
                <a:latin typeface="微软雅黑" panose="020B0503020204020204" charset="-122"/>
                <a:ea typeface="微软雅黑" panose="020B0503020204020204" charset="-122"/>
                <a:cs typeface="仿宋" panose="02010609060101010101" charset="-122"/>
                <a:sym typeface="+mn-ea"/>
              </a:rPr>
              <a:t>区域总额</a:t>
            </a:r>
            <a:r>
              <a:rPr lang="zh-CN" altLang="en-US"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管理方式。</a:t>
            </a:r>
            <a:endParaRPr lang="en-US" altLang="zh-CN"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endParaRPr>
          </a:p>
          <a:p>
            <a:pPr marL="174625" lvl="0" indent="176530" defTabSz="913130" fontAlgn="auto">
              <a:lnSpc>
                <a:spcPct val="150000"/>
              </a:lnSpc>
              <a:spcBef>
                <a:spcPct val="0"/>
              </a:spcBef>
            </a:pPr>
            <a:r>
              <a:rPr lang="zh-CN" altLang="en-US" sz="1600" dirty="0">
                <a:latin typeface="微软雅黑" panose="020B0503020204020204" charset="-122"/>
                <a:ea typeface="微软雅黑" panose="020B0503020204020204" charset="-122"/>
                <a:cs typeface="仿宋" panose="02010609060101010101" charset="-122"/>
                <a:sym typeface="+mn-ea"/>
              </a:rPr>
              <a:t>以当年度哈尔滨市医保基金预算总额中住院预算总额部分为基数，将纳入</a:t>
            </a:r>
            <a:r>
              <a:rPr lang="en-US" altLang="zh-CN" sz="1600" dirty="0">
                <a:latin typeface="微软雅黑" panose="020B0503020204020204" charset="-122"/>
                <a:ea typeface="微软雅黑" panose="020B0503020204020204" charset="-122"/>
                <a:cs typeface="仿宋" panose="02010609060101010101" charset="-122"/>
                <a:sym typeface="+mn-ea"/>
              </a:rPr>
              <a:t>DRG</a:t>
            </a:r>
            <a:r>
              <a:rPr lang="zh-CN" altLang="en-US" sz="1600" dirty="0">
                <a:latin typeface="微软雅黑" panose="020B0503020204020204" charset="-122"/>
                <a:ea typeface="微软雅黑" panose="020B0503020204020204" charset="-122"/>
                <a:cs typeface="仿宋" panose="02010609060101010101" charset="-122"/>
                <a:sym typeface="+mn-ea"/>
              </a:rPr>
              <a:t>结算管理的医疗机构作为一个整体，确定全市 </a:t>
            </a:r>
            <a:r>
              <a:rPr lang="en-US" altLang="zh-CN" sz="1600" dirty="0">
                <a:latin typeface="微软雅黑" panose="020B0503020204020204" charset="-122"/>
                <a:ea typeface="微软雅黑" panose="020B0503020204020204" charset="-122"/>
                <a:cs typeface="仿宋" panose="02010609060101010101" charset="-122"/>
                <a:sym typeface="+mn-ea"/>
              </a:rPr>
              <a:t>DRG </a:t>
            </a:r>
            <a:r>
              <a:rPr lang="zh-CN" altLang="en-US" sz="1600" dirty="0">
                <a:latin typeface="微软雅黑" panose="020B0503020204020204" charset="-122"/>
                <a:ea typeface="微软雅黑" panose="020B0503020204020204" charset="-122"/>
                <a:cs typeface="仿宋" panose="02010609060101010101" charset="-122"/>
                <a:sym typeface="+mn-ea"/>
              </a:rPr>
              <a:t>医保基金住院预算总额。</a:t>
            </a:r>
            <a:r>
              <a:rPr lang="zh-CN" altLang="en-US" sz="1600" dirty="0">
                <a:solidFill>
                  <a:srgbClr val="FF0000"/>
                </a:solidFill>
                <a:latin typeface="微软雅黑" panose="020B0503020204020204" charset="-122"/>
                <a:ea typeface="微软雅黑" panose="020B0503020204020204" charset="-122"/>
                <a:cs typeface="仿宋" panose="02010609060101010101" charset="-122"/>
                <a:sym typeface="+mn-ea"/>
              </a:rPr>
              <a:t>不再单独区分单家医疗机构年度总额指标。</a:t>
            </a:r>
            <a:endParaRPr lang="en-US" altLang="zh-CN" sz="1600" dirty="0">
              <a:solidFill>
                <a:srgbClr val="FF0000"/>
              </a:solidFill>
              <a:latin typeface="微软雅黑" panose="020B0503020204020204" charset="-122"/>
              <a:ea typeface="微软雅黑" panose="020B0503020204020204" charset="-122"/>
              <a:cs typeface="仿宋" panose="02010609060101010101" charset="-122"/>
              <a:sym typeface="+mn-ea"/>
            </a:endParaRPr>
          </a:p>
          <a:p>
            <a:pPr marL="174625" lvl="0" indent="176530" defTabSz="913130" fontAlgn="auto">
              <a:lnSpc>
                <a:spcPct val="150000"/>
              </a:lnSpc>
              <a:spcBef>
                <a:spcPct val="0"/>
              </a:spcBef>
            </a:pPr>
            <a:r>
              <a:rPr lang="zh-CN" altLang="en-US" sz="1600" dirty="0">
                <a:latin typeface="微软雅黑" panose="020B0503020204020204" charset="-122"/>
                <a:ea typeface="微软雅黑" panose="020B0503020204020204" charset="-122"/>
                <a:cs typeface="仿宋" panose="02010609060101010101" charset="-122"/>
                <a:sym typeface="+mn-ea"/>
              </a:rPr>
              <a:t>全市 </a:t>
            </a:r>
            <a:r>
              <a:rPr lang="en-US" altLang="zh-CN" sz="1600" dirty="0">
                <a:latin typeface="微软雅黑" panose="020B0503020204020204" charset="-122"/>
                <a:ea typeface="微软雅黑" panose="020B0503020204020204" charset="-122"/>
                <a:cs typeface="仿宋" panose="02010609060101010101" charset="-122"/>
                <a:sym typeface="+mn-ea"/>
              </a:rPr>
              <a:t>DRG </a:t>
            </a:r>
            <a:r>
              <a:rPr lang="zh-CN" altLang="en-US" sz="1600" dirty="0">
                <a:latin typeface="微软雅黑" panose="020B0503020204020204" charset="-122"/>
                <a:ea typeface="微软雅黑" panose="020B0503020204020204" charset="-122"/>
                <a:cs typeface="仿宋" panose="02010609060101010101" charset="-122"/>
                <a:sym typeface="+mn-ea"/>
              </a:rPr>
              <a:t>医保基金住院预算总额指标，通过年度住院实际补偿比，换算为全市年度</a:t>
            </a:r>
            <a:r>
              <a:rPr lang="en-US" altLang="zh-CN" sz="1600" dirty="0">
                <a:latin typeface="微软雅黑" panose="020B0503020204020204" charset="-122"/>
                <a:ea typeface="微软雅黑" panose="020B0503020204020204" charset="-122"/>
                <a:cs typeface="仿宋" panose="02010609060101010101" charset="-122"/>
                <a:sym typeface="+mn-ea"/>
              </a:rPr>
              <a:t>DRG</a:t>
            </a:r>
            <a:r>
              <a:rPr lang="zh-CN" altLang="en-US" sz="1600" dirty="0">
                <a:latin typeface="微软雅黑" panose="020B0503020204020204" charset="-122"/>
                <a:ea typeface="微软雅黑" panose="020B0503020204020204" charset="-122"/>
                <a:cs typeface="仿宋" panose="02010609060101010101" charset="-122"/>
                <a:sym typeface="+mn-ea"/>
              </a:rPr>
              <a:t>住院总费用。</a:t>
            </a:r>
            <a:endParaRPr lang="en-US" altLang="zh-CN" sz="1600" dirty="0">
              <a:latin typeface="微软雅黑" panose="020B0503020204020204" charset="-122"/>
              <a:ea typeface="微软雅黑" panose="020B0503020204020204" charset="-122"/>
              <a:cs typeface="仿宋" panose="02010609060101010101" charset="-122"/>
              <a:sym typeface="+mn-ea"/>
            </a:endParaRPr>
          </a:p>
        </p:txBody>
      </p:sp>
      <p:sp>
        <p:nvSpPr>
          <p:cNvPr id="113" name="矩形 112">
            <a:extLst>
              <a:ext uri="{FF2B5EF4-FFF2-40B4-BE49-F238E27FC236}">
                <a16:creationId xmlns:a16="http://schemas.microsoft.com/office/drawing/2014/main" id="{0C877243-45FA-4EAE-B8F3-8602C04493CB}"/>
              </a:ext>
            </a:extLst>
          </p:cNvPr>
          <p:cNvSpPr/>
          <p:nvPr/>
        </p:nvSpPr>
        <p:spPr>
          <a:xfrm>
            <a:off x="826252" y="3592432"/>
            <a:ext cx="10819094" cy="1054213"/>
          </a:xfrm>
          <a:prstGeom prst="rect">
            <a:avLst/>
          </a:prstGeom>
          <a:solidFill>
            <a:schemeClr val="bg1">
              <a:lumMod val="8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2714" tIns="31355" rIns="62714" bIns="313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14" name="矩形 113">
            <a:extLst>
              <a:ext uri="{FF2B5EF4-FFF2-40B4-BE49-F238E27FC236}">
                <a16:creationId xmlns:a16="http://schemas.microsoft.com/office/drawing/2014/main" id="{F3E14267-00BC-4064-8E70-8666B20BC44A}"/>
              </a:ext>
            </a:extLst>
          </p:cNvPr>
          <p:cNvSpPr/>
          <p:nvPr/>
        </p:nvSpPr>
        <p:spPr>
          <a:xfrm>
            <a:off x="3360733" y="3429000"/>
            <a:ext cx="5453517" cy="5052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3599" tIns="41800" rIns="83599" bIns="4180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1">
                <a:ln>
                  <a:noFill/>
                </a:ln>
                <a:solidFill>
                  <a:schemeClr val="bg1"/>
                </a:solidFill>
                <a:effectLst/>
                <a:uLnTx/>
                <a:uFillTx/>
                <a:latin typeface="微软雅黑" panose="020B0503020204020204" charset="-122"/>
                <a:ea typeface="微软雅黑" panose="020B0503020204020204" charset="-122"/>
                <a:cs typeface="+mn-cs"/>
              </a:rPr>
              <a:t>结算经办流程</a:t>
            </a:r>
          </a:p>
        </p:txBody>
      </p:sp>
      <p:sp>
        <p:nvSpPr>
          <p:cNvPr id="115" name="矩形 12">
            <a:extLst>
              <a:ext uri="{FF2B5EF4-FFF2-40B4-BE49-F238E27FC236}">
                <a16:creationId xmlns:a16="http://schemas.microsoft.com/office/drawing/2014/main" id="{E9B5724A-386B-45AB-9BB3-365849984522}"/>
              </a:ext>
            </a:extLst>
          </p:cNvPr>
          <p:cNvSpPr/>
          <p:nvPr/>
        </p:nvSpPr>
        <p:spPr>
          <a:xfrm>
            <a:off x="1000857" y="3758824"/>
            <a:ext cx="10469886" cy="787523"/>
          </a:xfrm>
          <a:prstGeom prst="rect">
            <a:avLst/>
          </a:prstGeom>
          <a:solidFill>
            <a:schemeClr val="bg1"/>
          </a:solidFill>
          <a:ln w="9525">
            <a:noFill/>
          </a:ln>
        </p:spPr>
        <p:txBody>
          <a:bodyPr wrap="square">
            <a:spAutoFit/>
          </a:bodyPr>
          <a:lstStyle/>
          <a:p>
            <a:pPr marL="174625" lvl="0" indent="176530" defTabSz="913130" fontAlgn="auto">
              <a:lnSpc>
                <a:spcPct val="150000"/>
              </a:lnSpc>
              <a:spcBef>
                <a:spcPct val="0"/>
              </a:spcBef>
            </a:pPr>
            <a:r>
              <a:rPr lang="zh-CN" altLang="en-US" sz="1600" dirty="0">
                <a:latin typeface="微软雅黑" panose="020B0503020204020204" charset="-122"/>
                <a:ea typeface="微软雅黑" panose="020B0503020204020204" charset="-122"/>
                <a:cs typeface="仿宋" panose="02010609060101010101" charset="-122"/>
                <a:sym typeface="+mn-ea"/>
              </a:rPr>
              <a:t>患者在医疗机构住院就医后的结算流程，不受影响，仍按现有流程办理。</a:t>
            </a:r>
            <a:endParaRPr lang="en-US" altLang="zh-CN" sz="1600" dirty="0">
              <a:latin typeface="微软雅黑" panose="020B0503020204020204" charset="-122"/>
              <a:ea typeface="微软雅黑" panose="020B0503020204020204" charset="-122"/>
              <a:cs typeface="仿宋" panose="02010609060101010101" charset="-122"/>
              <a:sym typeface="+mn-ea"/>
            </a:endParaRPr>
          </a:p>
          <a:p>
            <a:pPr marL="174625" lvl="0" indent="176530" defTabSz="913130" fontAlgn="auto">
              <a:lnSpc>
                <a:spcPct val="150000"/>
              </a:lnSpc>
              <a:spcBef>
                <a:spcPct val="0"/>
              </a:spcBef>
            </a:pPr>
            <a:r>
              <a:rPr lang="zh-CN" altLang="en-US" sz="1600" dirty="0">
                <a:latin typeface="微软雅黑" panose="020B0503020204020204" charset="-122"/>
                <a:ea typeface="微软雅黑" panose="020B0503020204020204" charset="-122"/>
                <a:cs typeface="仿宋" panose="02010609060101010101" charset="-122"/>
                <a:sym typeface="+mn-ea"/>
              </a:rPr>
              <a:t>医疗机构与医保中心的结算支付，按照与</a:t>
            </a:r>
            <a:r>
              <a:rPr lang="en-US" altLang="zh-CN" sz="1600" dirty="0">
                <a:latin typeface="微软雅黑" panose="020B0503020204020204" charset="-122"/>
                <a:ea typeface="微软雅黑" panose="020B0503020204020204" charset="-122"/>
                <a:cs typeface="仿宋" panose="02010609060101010101" charset="-122"/>
                <a:sym typeface="+mn-ea"/>
              </a:rPr>
              <a:t>DRG</a:t>
            </a:r>
            <a:r>
              <a:rPr lang="zh-CN" altLang="en-US" sz="1600" dirty="0">
                <a:latin typeface="微软雅黑" panose="020B0503020204020204" charset="-122"/>
                <a:ea typeface="微软雅黑" panose="020B0503020204020204" charset="-122"/>
                <a:cs typeface="仿宋" panose="02010609060101010101" charset="-122"/>
                <a:sym typeface="+mn-ea"/>
              </a:rPr>
              <a:t>规范相适应的方式，进行优化完善。</a:t>
            </a:r>
            <a:endParaRPr lang="en-US" altLang="zh-CN" sz="1600" dirty="0">
              <a:latin typeface="微软雅黑" panose="020B0503020204020204" charset="-122"/>
              <a:ea typeface="微软雅黑" panose="020B0503020204020204" charset="-122"/>
              <a:cs typeface="仿宋" panose="02010609060101010101" charset="-122"/>
              <a:sym typeface="+mn-ea"/>
            </a:endParaRPr>
          </a:p>
        </p:txBody>
      </p:sp>
      <p:sp>
        <p:nvSpPr>
          <p:cNvPr id="4" name="矩形: 圆角 3">
            <a:extLst>
              <a:ext uri="{FF2B5EF4-FFF2-40B4-BE49-F238E27FC236}">
                <a16:creationId xmlns:a16="http://schemas.microsoft.com/office/drawing/2014/main" id="{0FE92CEC-09AC-44D8-A7A4-1F8C5902EE78}"/>
              </a:ext>
            </a:extLst>
          </p:cNvPr>
          <p:cNvSpPr/>
          <p:nvPr/>
        </p:nvSpPr>
        <p:spPr>
          <a:xfrm>
            <a:off x="556567" y="5411756"/>
            <a:ext cx="1576873" cy="69046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医保结算清单</a:t>
            </a:r>
          </a:p>
        </p:txBody>
      </p:sp>
      <p:sp>
        <p:nvSpPr>
          <p:cNvPr id="5" name="箭头: 右 4">
            <a:extLst>
              <a:ext uri="{FF2B5EF4-FFF2-40B4-BE49-F238E27FC236}">
                <a16:creationId xmlns:a16="http://schemas.microsoft.com/office/drawing/2014/main" id="{3D02170A-0FB3-4166-85A5-5A4A85293D46}"/>
              </a:ext>
            </a:extLst>
          </p:cNvPr>
          <p:cNvSpPr/>
          <p:nvPr/>
        </p:nvSpPr>
        <p:spPr>
          <a:xfrm>
            <a:off x="2133440" y="5648977"/>
            <a:ext cx="634481" cy="216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圆角 115">
            <a:extLst>
              <a:ext uri="{FF2B5EF4-FFF2-40B4-BE49-F238E27FC236}">
                <a16:creationId xmlns:a16="http://schemas.microsoft.com/office/drawing/2014/main" id="{5D537571-C57E-481B-9A18-7D361ED3A54D}"/>
              </a:ext>
            </a:extLst>
          </p:cNvPr>
          <p:cNvSpPr/>
          <p:nvPr/>
        </p:nvSpPr>
        <p:spPr>
          <a:xfrm>
            <a:off x="2859443" y="5383904"/>
            <a:ext cx="1576873" cy="69046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数据传输</a:t>
            </a:r>
            <a:endParaRPr lang="en-US" altLang="zh-CN" sz="1600" b="1" dirty="0"/>
          </a:p>
          <a:p>
            <a:pPr algn="ctr"/>
            <a:r>
              <a:rPr lang="zh-CN" altLang="en-US" sz="1600" b="1" dirty="0"/>
              <a:t>数据质控</a:t>
            </a:r>
          </a:p>
        </p:txBody>
      </p:sp>
      <p:sp>
        <p:nvSpPr>
          <p:cNvPr id="117" name="矩形: 圆角 116">
            <a:extLst>
              <a:ext uri="{FF2B5EF4-FFF2-40B4-BE49-F238E27FC236}">
                <a16:creationId xmlns:a16="http://schemas.microsoft.com/office/drawing/2014/main" id="{8FE29B51-ECD2-40B7-918E-9FC53A2A3F8D}"/>
              </a:ext>
            </a:extLst>
          </p:cNvPr>
          <p:cNvSpPr/>
          <p:nvPr/>
        </p:nvSpPr>
        <p:spPr>
          <a:xfrm>
            <a:off x="5125000" y="5383904"/>
            <a:ext cx="1576873" cy="69046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病例分组</a:t>
            </a:r>
          </a:p>
        </p:txBody>
      </p:sp>
      <p:sp>
        <p:nvSpPr>
          <p:cNvPr id="118" name="箭头: 右 117">
            <a:extLst>
              <a:ext uri="{FF2B5EF4-FFF2-40B4-BE49-F238E27FC236}">
                <a16:creationId xmlns:a16="http://schemas.microsoft.com/office/drawing/2014/main" id="{B38F27A6-E671-4E40-B146-5FC625140CE9}"/>
              </a:ext>
            </a:extLst>
          </p:cNvPr>
          <p:cNvSpPr/>
          <p:nvPr/>
        </p:nvSpPr>
        <p:spPr>
          <a:xfrm>
            <a:off x="4436316" y="5611796"/>
            <a:ext cx="634481" cy="216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箭头: 右 118">
            <a:extLst>
              <a:ext uri="{FF2B5EF4-FFF2-40B4-BE49-F238E27FC236}">
                <a16:creationId xmlns:a16="http://schemas.microsoft.com/office/drawing/2014/main" id="{94B3222D-CAF4-4C7C-9624-1E06ECDA36AE}"/>
              </a:ext>
            </a:extLst>
          </p:cNvPr>
          <p:cNvSpPr/>
          <p:nvPr/>
        </p:nvSpPr>
        <p:spPr>
          <a:xfrm>
            <a:off x="6711370" y="5611796"/>
            <a:ext cx="634481" cy="216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圆角 119">
            <a:extLst>
              <a:ext uri="{FF2B5EF4-FFF2-40B4-BE49-F238E27FC236}">
                <a16:creationId xmlns:a16="http://schemas.microsoft.com/office/drawing/2014/main" id="{F682CE19-DF91-498E-A02D-E9387405EA89}"/>
              </a:ext>
            </a:extLst>
          </p:cNvPr>
          <p:cNvSpPr/>
          <p:nvPr/>
        </p:nvSpPr>
        <p:spPr>
          <a:xfrm>
            <a:off x="7390557" y="5357184"/>
            <a:ext cx="1576873" cy="69046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分组调整审核</a:t>
            </a:r>
          </a:p>
        </p:txBody>
      </p:sp>
      <p:sp>
        <p:nvSpPr>
          <p:cNvPr id="121" name="箭头: 右 120">
            <a:extLst>
              <a:ext uri="{FF2B5EF4-FFF2-40B4-BE49-F238E27FC236}">
                <a16:creationId xmlns:a16="http://schemas.microsoft.com/office/drawing/2014/main" id="{5ED175E5-137D-42FE-9E9D-2901D65DC15F}"/>
              </a:ext>
            </a:extLst>
          </p:cNvPr>
          <p:cNvSpPr/>
          <p:nvPr/>
        </p:nvSpPr>
        <p:spPr>
          <a:xfrm>
            <a:off x="8967430" y="5594405"/>
            <a:ext cx="634481" cy="216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圆角 121">
            <a:extLst>
              <a:ext uri="{FF2B5EF4-FFF2-40B4-BE49-F238E27FC236}">
                <a16:creationId xmlns:a16="http://schemas.microsoft.com/office/drawing/2014/main" id="{B7D7A4F5-5133-465A-A9C5-B6176E84B9CD}"/>
              </a:ext>
            </a:extLst>
          </p:cNvPr>
          <p:cNvSpPr/>
          <p:nvPr/>
        </p:nvSpPr>
        <p:spPr>
          <a:xfrm>
            <a:off x="9755866" y="5357184"/>
            <a:ext cx="1714877" cy="69046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支付计算与拨付</a:t>
            </a:r>
          </a:p>
        </p:txBody>
      </p:sp>
    </p:spTree>
    <p:extLst>
      <p:ext uri="{BB962C8B-B14F-4D97-AF65-F5344CB8AC3E}">
        <p14:creationId xmlns:p14="http://schemas.microsoft.com/office/powerpoint/2010/main" val="75716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1"/>
            <a:ext cx="9855200" cy="791661"/>
          </a:xfrm>
          <a:noFill/>
          <a:extLst>
            <a:ext uri="{909E8E84-426E-40DD-AFC4-6F175D3DCCD1}">
              <a14:hiddenFill xmlns:a14="http://schemas.microsoft.com/office/drawing/2010/main">
                <a:solidFill>
                  <a:schemeClr val="accent2"/>
                </a:solidFill>
              </a14:hiddenFill>
            </a:ext>
          </a:extLst>
        </p:spPr>
        <p:txBody>
          <a:bodyPr/>
          <a:lstStyle/>
          <a:p>
            <a:r>
              <a:rPr lang="en-US" altLang="zh-CN" sz="2400" dirty="0"/>
              <a:t>5</a:t>
            </a:r>
            <a:r>
              <a:rPr lang="zh-CN" altLang="en-US" sz="2400" dirty="0"/>
              <a:t>、</a:t>
            </a:r>
            <a:r>
              <a:rPr lang="en-US" sz="2400" dirty="0"/>
              <a:t>DRG</a:t>
            </a:r>
            <a:r>
              <a:rPr lang="zh-CN" altLang="en-US" sz="2400" dirty="0"/>
              <a:t>结算方式</a:t>
            </a:r>
            <a:endParaRPr sz="2400" dirty="0"/>
          </a:p>
        </p:txBody>
      </p:sp>
      <p:grpSp>
        <p:nvGrpSpPr>
          <p:cNvPr id="20" name="组合 2">
            <a:extLst>
              <a:ext uri="{FF2B5EF4-FFF2-40B4-BE49-F238E27FC236}">
                <a16:creationId xmlns:a16="http://schemas.microsoft.com/office/drawing/2014/main" id="{3E60901A-CD22-4D4B-86A9-6457AF49A192}"/>
              </a:ext>
            </a:extLst>
          </p:cNvPr>
          <p:cNvGrpSpPr/>
          <p:nvPr/>
        </p:nvGrpSpPr>
        <p:grpSpPr>
          <a:xfrm>
            <a:off x="826252" y="892345"/>
            <a:ext cx="10819094" cy="2911108"/>
            <a:chOff x="504137" y="772052"/>
            <a:chExt cx="7895367" cy="2253598"/>
          </a:xfrm>
        </p:grpSpPr>
        <p:sp>
          <p:nvSpPr>
            <p:cNvPr id="21" name="矩形 20">
              <a:extLst>
                <a:ext uri="{FF2B5EF4-FFF2-40B4-BE49-F238E27FC236}">
                  <a16:creationId xmlns:a16="http://schemas.microsoft.com/office/drawing/2014/main" id="{9C3CD78D-C515-4DAF-804C-8403DE481DB0}"/>
                </a:ext>
              </a:extLst>
            </p:cNvPr>
            <p:cNvSpPr/>
            <p:nvPr/>
          </p:nvSpPr>
          <p:spPr>
            <a:xfrm>
              <a:off x="504137" y="898570"/>
              <a:ext cx="7895367" cy="2127080"/>
            </a:xfrm>
            <a:prstGeom prst="rect">
              <a:avLst/>
            </a:prstGeom>
            <a:solidFill>
              <a:schemeClr val="bg1">
                <a:lumMod val="8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2714" tIns="31355" rIns="62714" bIns="313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22" name="矩形 21">
              <a:extLst>
                <a:ext uri="{FF2B5EF4-FFF2-40B4-BE49-F238E27FC236}">
                  <a16:creationId xmlns:a16="http://schemas.microsoft.com/office/drawing/2014/main" id="{515C4C4E-0C20-48C3-8F33-F9CCD6EADD11}"/>
                </a:ext>
              </a:extLst>
            </p:cNvPr>
            <p:cNvSpPr/>
            <p:nvPr/>
          </p:nvSpPr>
          <p:spPr>
            <a:xfrm>
              <a:off x="2353706" y="772052"/>
              <a:ext cx="3979771" cy="3911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3599" tIns="41800" rIns="83599" bIns="4180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1">
                  <a:ln>
                    <a:noFill/>
                  </a:ln>
                  <a:solidFill>
                    <a:schemeClr val="bg1"/>
                  </a:solidFill>
                  <a:effectLst/>
                  <a:uLnTx/>
                  <a:uFillTx/>
                  <a:latin typeface="微软雅黑" panose="020B0503020204020204" charset="-122"/>
                  <a:ea typeface="微软雅黑" panose="020B0503020204020204" charset="-122"/>
                  <a:cs typeface="+mn-cs"/>
                </a:rPr>
                <a:t>结算规则</a:t>
              </a:r>
            </a:p>
          </p:txBody>
        </p:sp>
        <p:sp>
          <p:nvSpPr>
            <p:cNvPr id="23" name="矩形 12">
              <a:extLst>
                <a:ext uri="{FF2B5EF4-FFF2-40B4-BE49-F238E27FC236}">
                  <a16:creationId xmlns:a16="http://schemas.microsoft.com/office/drawing/2014/main" id="{3AD3A4E2-D451-437B-A430-6AFE63A1A47C}"/>
                </a:ext>
              </a:extLst>
            </p:cNvPr>
            <p:cNvSpPr/>
            <p:nvPr/>
          </p:nvSpPr>
          <p:spPr>
            <a:xfrm>
              <a:off x="631557" y="1027381"/>
              <a:ext cx="7640528" cy="1926037"/>
            </a:xfrm>
            <a:prstGeom prst="rect">
              <a:avLst/>
            </a:prstGeom>
            <a:solidFill>
              <a:schemeClr val="bg1"/>
            </a:solidFill>
            <a:ln w="9525">
              <a:noFill/>
            </a:ln>
          </p:spPr>
          <p:txBody>
            <a:bodyPr wrap="square">
              <a:spAutoFit/>
            </a:bodyPr>
            <a:lstStyle/>
            <a:p>
              <a:pPr marL="174625" lvl="0" indent="176530" defTabSz="913130" fontAlgn="auto">
                <a:lnSpc>
                  <a:spcPct val="150000"/>
                </a:lnSpc>
                <a:spcBef>
                  <a:spcPct val="0"/>
                </a:spcBef>
              </a:pPr>
              <a:r>
                <a:rPr lang="zh-CN" altLang="en-US"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病例所在</a:t>
              </a:r>
              <a:r>
                <a:rPr lang="en-US" altLang="zh-CN"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DRG</a:t>
              </a:r>
              <a:r>
                <a:rPr lang="zh-CN" altLang="en-US"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病组付费权重乘以付费费率即为</a:t>
              </a:r>
              <a:r>
                <a:rPr lang="zh-CN" altLang="en-US" sz="1600" dirty="0">
                  <a:solidFill>
                    <a:srgbClr val="FF0000"/>
                  </a:solidFill>
                  <a:latin typeface="微软雅黑" panose="020B0503020204020204" charset="-122"/>
                  <a:ea typeface="微软雅黑" panose="020B0503020204020204" charset="-122"/>
                  <a:cs typeface="仿宋" panose="02010609060101010101" charset="-122"/>
                  <a:sym typeface="+mn-ea"/>
                </a:rPr>
                <a:t>该病例</a:t>
              </a:r>
              <a:r>
                <a:rPr lang="en-US" altLang="zh-CN" sz="1600" dirty="0">
                  <a:solidFill>
                    <a:srgbClr val="FF0000"/>
                  </a:solidFill>
                  <a:latin typeface="微软雅黑" panose="020B0503020204020204" charset="-122"/>
                  <a:ea typeface="微软雅黑" panose="020B0503020204020204" charset="-122"/>
                  <a:cs typeface="仿宋" panose="02010609060101010101" charset="-122"/>
                  <a:sym typeface="+mn-ea"/>
                </a:rPr>
                <a:t>DRG</a:t>
              </a:r>
              <a:r>
                <a:rPr lang="zh-CN" altLang="en-US" sz="1600" dirty="0">
                  <a:solidFill>
                    <a:srgbClr val="FF0000"/>
                  </a:solidFill>
                  <a:latin typeface="微软雅黑" panose="020B0503020204020204" charset="-122"/>
                  <a:ea typeface="微软雅黑" panose="020B0503020204020204" charset="-122"/>
                  <a:cs typeface="仿宋" panose="02010609060101010101" charset="-122"/>
                  <a:sym typeface="+mn-ea"/>
                </a:rPr>
                <a:t>付费标准</a:t>
              </a:r>
              <a:r>
                <a:rPr lang="zh-CN" altLang="en-US"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a:t>
              </a:r>
              <a:endParaRPr lang="en-US" altLang="zh-CN"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endParaRPr>
            </a:p>
            <a:p>
              <a:pPr marL="174625" lvl="0" indent="176530" defTabSz="913130" fontAlgn="auto">
                <a:lnSpc>
                  <a:spcPct val="150000"/>
                </a:lnSpc>
                <a:spcBef>
                  <a:spcPct val="0"/>
                </a:spcBef>
              </a:pPr>
              <a:r>
                <a:rPr lang="zh-CN" altLang="en-US"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其中：</a:t>
              </a:r>
              <a:r>
                <a:rPr lang="zh-CN" altLang="en-US" sz="1600" dirty="0">
                  <a:solidFill>
                    <a:srgbClr val="FF0000"/>
                  </a:solidFill>
                  <a:latin typeface="微软雅黑" panose="020B0503020204020204" charset="-122"/>
                  <a:ea typeface="微软雅黑" panose="020B0503020204020204" charset="-122"/>
                  <a:cs typeface="仿宋" panose="02010609060101010101" charset="-122"/>
                  <a:sym typeface="+mn-ea"/>
                </a:rPr>
                <a:t>城镇职工</a:t>
              </a:r>
              <a:r>
                <a:rPr lang="en-US" altLang="zh-CN" sz="1600" dirty="0">
                  <a:solidFill>
                    <a:srgbClr val="FF0000"/>
                  </a:solidFill>
                  <a:latin typeface="微软雅黑" panose="020B0503020204020204" charset="-122"/>
                  <a:ea typeface="微软雅黑" panose="020B0503020204020204" charset="-122"/>
                  <a:cs typeface="仿宋" panose="02010609060101010101" charset="-122"/>
                  <a:sym typeface="+mn-ea"/>
                </a:rPr>
                <a:t>DRG</a:t>
              </a:r>
              <a:r>
                <a:rPr lang="zh-CN" altLang="en-US" sz="1600" dirty="0">
                  <a:solidFill>
                    <a:srgbClr val="FF0000"/>
                  </a:solidFill>
                  <a:latin typeface="微软雅黑" panose="020B0503020204020204" charset="-122"/>
                  <a:ea typeface="微软雅黑" panose="020B0503020204020204" charset="-122"/>
                  <a:cs typeface="仿宋" panose="02010609060101010101" charset="-122"/>
                  <a:sym typeface="+mn-ea"/>
                </a:rPr>
                <a:t>病例支付金额</a:t>
              </a:r>
              <a:r>
                <a:rPr lang="en-US" altLang="zh-CN"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a:t>
              </a:r>
              <a:r>
                <a:rPr lang="zh-CN" altLang="en-US"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该病例分组付费标准</a:t>
              </a:r>
              <a:r>
                <a:rPr lang="en-US" altLang="zh-CN"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a:t>
              </a:r>
              <a:r>
                <a:rPr lang="zh-CN" altLang="en-US"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个人负担总额。其中，职工医保统筹基金、公务员医疗补助与大额医疗救助金记账时按照患者当次出院结算时三项支付额的占比进行分割；</a:t>
              </a:r>
              <a:r>
                <a:rPr lang="zh-CN" altLang="en-US" sz="1600" dirty="0">
                  <a:solidFill>
                    <a:srgbClr val="FF0000"/>
                  </a:solidFill>
                  <a:latin typeface="微软雅黑" panose="020B0503020204020204" charset="-122"/>
                  <a:ea typeface="微软雅黑" panose="020B0503020204020204" charset="-122"/>
                  <a:cs typeface="仿宋" panose="02010609060101010101" charset="-122"/>
                  <a:sym typeface="+mn-ea"/>
                </a:rPr>
                <a:t>城乡居民</a:t>
              </a:r>
              <a:r>
                <a:rPr lang="en-US" altLang="zh-CN" sz="1600" dirty="0">
                  <a:solidFill>
                    <a:srgbClr val="FF0000"/>
                  </a:solidFill>
                  <a:latin typeface="微软雅黑" panose="020B0503020204020204" charset="-122"/>
                  <a:ea typeface="微软雅黑" panose="020B0503020204020204" charset="-122"/>
                  <a:cs typeface="仿宋" panose="02010609060101010101" charset="-122"/>
                  <a:sym typeface="+mn-ea"/>
                </a:rPr>
                <a:t>DRG</a:t>
              </a:r>
              <a:r>
                <a:rPr lang="zh-CN" altLang="en-US" sz="1600" dirty="0">
                  <a:solidFill>
                    <a:srgbClr val="FF0000"/>
                  </a:solidFill>
                  <a:latin typeface="微软雅黑" panose="020B0503020204020204" charset="-122"/>
                  <a:ea typeface="微软雅黑" panose="020B0503020204020204" charset="-122"/>
                  <a:cs typeface="仿宋" panose="02010609060101010101" charset="-122"/>
                  <a:sym typeface="+mn-ea"/>
                </a:rPr>
                <a:t>病例支付金额</a:t>
              </a:r>
              <a:r>
                <a:rPr lang="en-US" altLang="zh-CN"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a:t>
              </a:r>
              <a:r>
                <a:rPr lang="zh-CN" altLang="en-US"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该病例分组付费标准</a:t>
              </a:r>
              <a:r>
                <a:rPr lang="en-US" altLang="zh-CN"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a:t>
              </a:r>
              <a:r>
                <a:rPr lang="zh-CN" altLang="en-US"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个人负担总额</a:t>
              </a:r>
              <a:endParaRPr lang="en-US" altLang="zh-CN"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endParaRPr>
            </a:p>
            <a:p>
              <a:pPr marL="174625" lvl="0" indent="176530" defTabSz="913130" fontAlgn="auto">
                <a:lnSpc>
                  <a:spcPct val="150000"/>
                </a:lnSpc>
                <a:spcBef>
                  <a:spcPct val="0"/>
                </a:spcBef>
              </a:pPr>
              <a:r>
                <a:rPr lang="zh-CN" altLang="en-US" sz="16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    </a:t>
              </a:r>
              <a:r>
                <a:rPr lang="en-US" altLang="zh-CN" sz="1600" dirty="0">
                  <a:solidFill>
                    <a:srgbClr val="FF0000"/>
                  </a:solidFill>
                  <a:latin typeface="微软雅黑" panose="020B0503020204020204" charset="-122"/>
                  <a:ea typeface="微软雅黑" panose="020B0503020204020204" charset="-122"/>
                  <a:cs typeface="仿宋" panose="02010609060101010101" charset="-122"/>
                  <a:sym typeface="+mn-ea"/>
                </a:rPr>
                <a:t>DRG</a:t>
              </a:r>
              <a:r>
                <a:rPr lang="zh-CN" altLang="en-US" sz="1600" dirty="0">
                  <a:solidFill>
                    <a:srgbClr val="FF0000"/>
                  </a:solidFill>
                  <a:latin typeface="微软雅黑" panose="020B0503020204020204" charset="-122"/>
                  <a:ea typeface="微软雅黑" panose="020B0503020204020204" charset="-122"/>
                  <a:cs typeface="仿宋" panose="02010609060101010101" charset="-122"/>
                  <a:sym typeface="+mn-ea"/>
                </a:rPr>
                <a:t>结算是指医疗保障经办机构与试点医院进行结算的付费方式， 参保人员基本医疗保险待遇按照哈尔滨市基本医疗保险有关规定执行，不受影响。</a:t>
              </a:r>
              <a:endParaRPr lang="en-US" altLang="zh-CN" sz="1600" dirty="0">
                <a:solidFill>
                  <a:srgbClr val="FF0000"/>
                </a:solidFill>
                <a:latin typeface="微软雅黑" panose="020B0503020204020204" charset="-122"/>
                <a:ea typeface="微软雅黑" panose="020B0503020204020204" charset="-122"/>
                <a:cs typeface="仿宋" panose="02010609060101010101" charset="-122"/>
                <a:sym typeface="+mn-ea"/>
              </a:endParaRPr>
            </a:p>
          </p:txBody>
        </p:sp>
      </p:grpSp>
      <p:grpSp>
        <p:nvGrpSpPr>
          <p:cNvPr id="47" name="组合 46">
            <a:extLst>
              <a:ext uri="{FF2B5EF4-FFF2-40B4-BE49-F238E27FC236}">
                <a16:creationId xmlns:a16="http://schemas.microsoft.com/office/drawing/2014/main" id="{C7EA3571-A790-4E96-994F-F26D32B51B9F}"/>
              </a:ext>
            </a:extLst>
          </p:cNvPr>
          <p:cNvGrpSpPr/>
          <p:nvPr/>
        </p:nvGrpSpPr>
        <p:grpSpPr>
          <a:xfrm>
            <a:off x="826252" y="3966884"/>
            <a:ext cx="10781030" cy="2700526"/>
            <a:chOff x="788188" y="850001"/>
            <a:chExt cx="10781030" cy="6000553"/>
          </a:xfrm>
        </p:grpSpPr>
        <p:grpSp>
          <p:nvGrpSpPr>
            <p:cNvPr id="48" name="组合 2">
              <a:extLst>
                <a:ext uri="{FF2B5EF4-FFF2-40B4-BE49-F238E27FC236}">
                  <a16:creationId xmlns:a16="http://schemas.microsoft.com/office/drawing/2014/main" id="{F2566180-EB86-436E-852F-D3CE21E37D2B}"/>
                </a:ext>
              </a:extLst>
            </p:cNvPr>
            <p:cNvGrpSpPr/>
            <p:nvPr/>
          </p:nvGrpSpPr>
          <p:grpSpPr>
            <a:xfrm>
              <a:off x="788188" y="850001"/>
              <a:ext cx="10781030" cy="5898333"/>
              <a:chOff x="476359" y="738571"/>
              <a:chExt cx="7895367" cy="4663717"/>
            </a:xfrm>
          </p:grpSpPr>
          <p:sp>
            <p:nvSpPr>
              <p:cNvPr id="112" name="矩形 111">
                <a:extLst>
                  <a:ext uri="{FF2B5EF4-FFF2-40B4-BE49-F238E27FC236}">
                    <a16:creationId xmlns:a16="http://schemas.microsoft.com/office/drawing/2014/main" id="{308BE225-E9C4-4292-A3B5-10C582E7E866}"/>
                  </a:ext>
                </a:extLst>
              </p:cNvPr>
              <p:cNvSpPr/>
              <p:nvPr/>
            </p:nvSpPr>
            <p:spPr>
              <a:xfrm>
                <a:off x="476359" y="1103477"/>
                <a:ext cx="7895367" cy="4298811"/>
              </a:xfrm>
              <a:prstGeom prst="rect">
                <a:avLst/>
              </a:prstGeom>
              <a:solidFill>
                <a:schemeClr val="bg1">
                  <a:lumMod val="8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2714" tIns="31355" rIns="62714" bIns="313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13" name="矩形 112">
                <a:extLst>
                  <a:ext uri="{FF2B5EF4-FFF2-40B4-BE49-F238E27FC236}">
                    <a16:creationId xmlns:a16="http://schemas.microsoft.com/office/drawing/2014/main" id="{C0B32B85-9484-4999-A436-A5F2C4F6F972}"/>
                  </a:ext>
                </a:extLst>
              </p:cNvPr>
              <p:cNvSpPr/>
              <p:nvPr/>
            </p:nvSpPr>
            <p:spPr>
              <a:xfrm>
                <a:off x="2360334" y="738571"/>
                <a:ext cx="3979771" cy="3911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3599" tIns="41800" rIns="83599" bIns="4180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1">
                    <a:ln>
                      <a:noFill/>
                    </a:ln>
                    <a:solidFill>
                      <a:schemeClr val="bg1"/>
                    </a:solidFill>
                    <a:effectLst/>
                    <a:uLnTx/>
                    <a:uFillTx/>
                    <a:latin typeface="微软雅黑" panose="020B0503020204020204" charset="-122"/>
                    <a:ea typeface="微软雅黑" panose="020B0503020204020204" charset="-122"/>
                    <a:cs typeface="+mn-cs"/>
                  </a:rPr>
                  <a:t>结算病例类型</a:t>
                </a:r>
              </a:p>
            </p:txBody>
          </p:sp>
          <p:sp>
            <p:nvSpPr>
              <p:cNvPr id="114" name="矩形 12">
                <a:extLst>
                  <a:ext uri="{FF2B5EF4-FFF2-40B4-BE49-F238E27FC236}">
                    <a16:creationId xmlns:a16="http://schemas.microsoft.com/office/drawing/2014/main" id="{CA7EE885-3EC3-445A-8800-60A418CF62DC}"/>
                  </a:ext>
                </a:extLst>
              </p:cNvPr>
              <p:cNvSpPr/>
              <p:nvPr/>
            </p:nvSpPr>
            <p:spPr>
              <a:xfrm>
                <a:off x="603779" y="1232290"/>
                <a:ext cx="7640528" cy="1078196"/>
              </a:xfrm>
              <a:prstGeom prst="rect">
                <a:avLst/>
              </a:prstGeom>
              <a:solidFill>
                <a:schemeClr val="bg1"/>
              </a:solidFill>
              <a:ln w="9525">
                <a:noFill/>
              </a:ln>
            </p:spPr>
            <p:txBody>
              <a:bodyPr wrap="square">
                <a:spAutoFit/>
              </a:bodyPr>
              <a:lstStyle/>
              <a:p>
                <a:pPr marL="174625" lvl="0" indent="176530" defTabSz="913130" fontAlgn="auto">
                  <a:lnSpc>
                    <a:spcPct val="150000"/>
                  </a:lnSpc>
                  <a:spcBef>
                    <a:spcPct val="0"/>
                  </a:spcBef>
                </a:pPr>
                <a:r>
                  <a:rPr lang="zh-CN" altLang="en-US" sz="12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医保经办机构按照按月根据试点医院病例分组结果及其支付标准，汇总计算当月</a:t>
                </a:r>
                <a:r>
                  <a:rPr lang="en-US" altLang="zh-CN" sz="12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DRG</a:t>
                </a:r>
                <a:r>
                  <a:rPr lang="zh-CN" altLang="en-US" sz="1200" dirty="0">
                    <a:solidFill>
                      <a:schemeClr val="tx1">
                        <a:lumMod val="65000"/>
                        <a:lumOff val="35000"/>
                      </a:schemeClr>
                    </a:solidFill>
                    <a:latin typeface="微软雅黑" panose="020B0503020204020204" charset="-122"/>
                    <a:ea typeface="微软雅黑" panose="020B0503020204020204" charset="-122"/>
                    <a:cs typeface="仿宋" panose="02010609060101010101" charset="-122"/>
                    <a:sym typeface="+mn-ea"/>
                  </a:rPr>
                  <a:t>应拨付金额，并进行拨付。针对不同类别病例，依照相关结算管理办法的规定，分别计算应拨付基金额度。</a:t>
                </a:r>
                <a:endParaRPr lang="en-US" altLang="zh-CN" sz="1200" dirty="0">
                  <a:solidFill>
                    <a:srgbClr val="FF0000"/>
                  </a:solidFill>
                  <a:latin typeface="微软雅黑" panose="020B0503020204020204" charset="-122"/>
                  <a:ea typeface="微软雅黑" panose="020B0503020204020204" charset="-122"/>
                  <a:cs typeface="仿宋" panose="02010609060101010101" charset="-122"/>
                  <a:sym typeface="+mn-ea"/>
                </a:endParaRPr>
              </a:p>
            </p:txBody>
          </p:sp>
        </p:grpSp>
        <p:grpSp>
          <p:nvGrpSpPr>
            <p:cNvPr id="49" name="组合 48">
              <a:extLst>
                <a:ext uri="{FF2B5EF4-FFF2-40B4-BE49-F238E27FC236}">
                  <a16:creationId xmlns:a16="http://schemas.microsoft.com/office/drawing/2014/main" id="{C632A7F7-0020-4242-8638-C1B90CEBC861}"/>
                </a:ext>
              </a:extLst>
            </p:cNvPr>
            <p:cNvGrpSpPr/>
            <p:nvPr/>
          </p:nvGrpSpPr>
          <p:grpSpPr>
            <a:xfrm>
              <a:off x="1335057" y="2831988"/>
              <a:ext cx="977900" cy="830580"/>
              <a:chOff x="5822030" y="1967294"/>
              <a:chExt cx="1399307" cy="1240222"/>
            </a:xfrm>
          </p:grpSpPr>
          <p:sp>
            <p:nvSpPr>
              <p:cNvPr id="107"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B08C31D3-4B7C-4112-AB09-911496D5F413}"/>
                  </a:ext>
                </a:extLst>
              </p:cNvPr>
              <p:cNvSpPr/>
              <p:nvPr/>
            </p:nvSpPr>
            <p:spPr bwMode="auto">
              <a:xfrm>
                <a:off x="5822031" y="1967320"/>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108"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35AFD357-77F5-4340-82EA-9A16DF8EADDB}"/>
                  </a:ext>
                </a:extLst>
              </p:cNvPr>
              <p:cNvSpPr/>
              <p:nvPr/>
            </p:nvSpPr>
            <p:spPr bwMode="auto">
              <a:xfrm>
                <a:off x="5822030" y="1967294"/>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109" name="组合 10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41E55B56-0886-4F66-A757-729E6F534994}"/>
                  </a:ext>
                </a:extLst>
              </p:cNvPr>
              <p:cNvGrpSpPr/>
              <p:nvPr/>
            </p:nvGrpSpPr>
            <p:grpSpPr>
              <a:xfrm>
                <a:off x="6117407" y="2051347"/>
                <a:ext cx="776055" cy="595459"/>
                <a:chOff x="897622" y="2414802"/>
                <a:chExt cx="1001347" cy="768324"/>
              </a:xfrm>
            </p:grpSpPr>
            <p:sp>
              <p:nvSpPr>
                <p:cNvPr id="110" name="文本框 109">
                  <a:extLst>
                    <a:ext uri="{FF2B5EF4-FFF2-40B4-BE49-F238E27FC236}">
                      <a16:creationId xmlns:a16="http://schemas.microsoft.com/office/drawing/2014/main" id="{55BF8B80-77B9-4C66-AA0D-0A5E61D21F4F}"/>
                    </a:ext>
                  </a:extLst>
                </p:cNvPr>
                <p:cNvSpPr txBox="1"/>
                <p:nvPr/>
              </p:nvSpPr>
              <p:spPr>
                <a:xfrm>
                  <a:off x="986173" y="2414802"/>
                  <a:ext cx="802264" cy="768324"/>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000" dirty="0">
                      <a:ln w="15875">
                        <a:noFill/>
                      </a:ln>
                      <a:solidFill>
                        <a:schemeClr val="bg1"/>
                      </a:solidFill>
                      <a:latin typeface="Impact" panose="020B0806030902050204" pitchFamily="34" charset="0"/>
                    </a:rPr>
                    <a:t>01</a:t>
                  </a:r>
                </a:p>
              </p:txBody>
            </p:sp>
            <p:sp>
              <p:nvSpPr>
                <p:cNvPr id="111" name="文本框 110">
                  <a:extLst>
                    <a:ext uri="{FF2B5EF4-FFF2-40B4-BE49-F238E27FC236}">
                      <a16:creationId xmlns:a16="http://schemas.microsoft.com/office/drawing/2014/main" id="{EACD374D-47EF-4779-B6DF-F925D8A0FE56}"/>
                    </a:ext>
                  </a:extLst>
                </p:cNvPr>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50" name="组合 49">
              <a:extLst>
                <a:ext uri="{FF2B5EF4-FFF2-40B4-BE49-F238E27FC236}">
                  <a16:creationId xmlns:a16="http://schemas.microsoft.com/office/drawing/2014/main" id="{C73362EB-5388-4F4D-9906-DFAD410B4CEF}"/>
                </a:ext>
              </a:extLst>
            </p:cNvPr>
            <p:cNvGrpSpPr/>
            <p:nvPr/>
          </p:nvGrpSpPr>
          <p:grpSpPr>
            <a:xfrm>
              <a:off x="1346874" y="4091500"/>
              <a:ext cx="977900" cy="830580"/>
              <a:chOff x="5822030" y="3952945"/>
              <a:chExt cx="1399307" cy="1240222"/>
            </a:xfrm>
          </p:grpSpPr>
          <p:sp>
            <p:nvSpPr>
              <p:cNvPr id="102"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0CF27384-8973-4C56-95C7-DDEB68990FE4}"/>
                  </a:ext>
                </a:extLst>
              </p:cNvPr>
              <p:cNvSpPr/>
              <p:nvPr/>
            </p:nvSpPr>
            <p:spPr bwMode="auto">
              <a:xfrm>
                <a:off x="5822031" y="3952970"/>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103"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09E89E4E-34F9-4761-A932-A4913739A763}"/>
                  </a:ext>
                </a:extLst>
              </p:cNvPr>
              <p:cNvSpPr/>
              <p:nvPr/>
            </p:nvSpPr>
            <p:spPr bwMode="auto">
              <a:xfrm>
                <a:off x="5822030" y="3952945"/>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104" name="组合 10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3678B284-44F3-4918-865E-F1F8690340E9}"/>
                  </a:ext>
                </a:extLst>
              </p:cNvPr>
              <p:cNvGrpSpPr/>
              <p:nvPr/>
            </p:nvGrpSpPr>
            <p:grpSpPr>
              <a:xfrm>
                <a:off x="6046534" y="4049741"/>
                <a:ext cx="868661" cy="557425"/>
                <a:chOff x="806174" y="2414802"/>
                <a:chExt cx="1120837" cy="719249"/>
              </a:xfrm>
            </p:grpSpPr>
            <p:sp>
              <p:nvSpPr>
                <p:cNvPr id="105" name="文本框 104">
                  <a:extLst>
                    <a:ext uri="{FF2B5EF4-FFF2-40B4-BE49-F238E27FC236}">
                      <a16:creationId xmlns:a16="http://schemas.microsoft.com/office/drawing/2014/main" id="{02C7CAD7-CFF2-454E-BA5A-4AE1CB4541FB}"/>
                    </a:ext>
                  </a:extLst>
                </p:cNvPr>
                <p:cNvSpPr txBox="1"/>
                <p:nvPr/>
              </p:nvSpPr>
              <p:spPr>
                <a:xfrm>
                  <a:off x="806174" y="2414802"/>
                  <a:ext cx="1120837" cy="433520"/>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000" dirty="0">
                      <a:ln w="15875">
                        <a:noFill/>
                      </a:ln>
                      <a:solidFill>
                        <a:schemeClr val="bg1"/>
                      </a:solidFill>
                      <a:latin typeface="Impact" panose="020B0806030902050204" pitchFamily="34" charset="0"/>
                    </a:rPr>
                    <a:t>02</a:t>
                  </a:r>
                </a:p>
              </p:txBody>
            </p:sp>
            <p:sp>
              <p:nvSpPr>
                <p:cNvPr id="106" name="文本框 105">
                  <a:extLst>
                    <a:ext uri="{FF2B5EF4-FFF2-40B4-BE49-F238E27FC236}">
                      <a16:creationId xmlns:a16="http://schemas.microsoft.com/office/drawing/2014/main" id="{140B44A1-F6BC-441D-BF21-23E0F49E28F4}"/>
                    </a:ext>
                  </a:extLst>
                </p:cNvPr>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51" name="组合 50">
              <a:extLst>
                <a:ext uri="{FF2B5EF4-FFF2-40B4-BE49-F238E27FC236}">
                  <a16:creationId xmlns:a16="http://schemas.microsoft.com/office/drawing/2014/main" id="{33491192-E7D6-4FFE-BBC7-BBF17C9F9E24}"/>
                </a:ext>
              </a:extLst>
            </p:cNvPr>
            <p:cNvGrpSpPr/>
            <p:nvPr/>
          </p:nvGrpSpPr>
          <p:grpSpPr>
            <a:xfrm>
              <a:off x="2454562" y="2919618"/>
              <a:ext cx="3090232" cy="845169"/>
              <a:chOff x="7347117" y="2098644"/>
              <a:chExt cx="3578386" cy="1198600"/>
            </a:xfrm>
          </p:grpSpPr>
          <p:sp>
            <p:nvSpPr>
              <p:cNvPr id="100" name="任意多边形 4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05DB4EDA-DDD3-4144-B529-3A6CD68F597E}"/>
                  </a:ext>
                </a:extLst>
              </p:cNvPr>
              <p:cNvSpPr/>
              <p:nvPr/>
            </p:nvSpPr>
            <p:spPr bwMode="auto">
              <a:xfrm>
                <a:off x="7347117" y="2098644"/>
                <a:ext cx="3578386" cy="98699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p>
            </p:txBody>
          </p:sp>
          <p:sp>
            <p:nvSpPr>
              <p:cNvPr id="101" name="文本框 10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6B4E3265-9A97-4097-B326-D47DE9D71441}"/>
                  </a:ext>
                </a:extLst>
              </p:cNvPr>
              <p:cNvSpPr txBox="1"/>
              <p:nvPr/>
            </p:nvSpPr>
            <p:spPr>
              <a:xfrm>
                <a:off x="7414978" y="2327382"/>
                <a:ext cx="3446143" cy="969862"/>
              </a:xfrm>
              <a:prstGeom prst="rect">
                <a:avLst/>
              </a:prstGeom>
              <a:noFill/>
              <a:effectLst/>
            </p:spPr>
            <p:txBody>
              <a:bodyPr wrap="square" rtlCol="0">
                <a:spAutoFit/>
              </a:bodyPr>
              <a:lstStyle/>
              <a:p>
                <a:pPr algn="ctr" fontAlgn="auto">
                  <a:buClr>
                    <a:srgbClr val="808080"/>
                  </a:buClr>
                </a:pPr>
                <a:r>
                  <a:rPr lang="zh-CN" altLang="en-US" sz="1400" dirty="0">
                    <a:solidFill>
                      <a:srgbClr val="C00000"/>
                    </a:solidFill>
                    <a:latin typeface="微软雅黑" panose="020B0503020204020204" charset="-122"/>
                    <a:ea typeface="微软雅黑" panose="020B0503020204020204" charset="-122"/>
                    <a:sym typeface="+mn-lt"/>
                  </a:rPr>
                  <a:t>正常入组病例</a:t>
                </a:r>
              </a:p>
            </p:txBody>
          </p:sp>
        </p:grpSp>
        <p:grpSp>
          <p:nvGrpSpPr>
            <p:cNvPr id="52" name="组合 51">
              <a:extLst>
                <a:ext uri="{FF2B5EF4-FFF2-40B4-BE49-F238E27FC236}">
                  <a16:creationId xmlns:a16="http://schemas.microsoft.com/office/drawing/2014/main" id="{C129758A-E2EB-48F0-964C-5DBE6D645200}"/>
                </a:ext>
              </a:extLst>
            </p:cNvPr>
            <p:cNvGrpSpPr/>
            <p:nvPr/>
          </p:nvGrpSpPr>
          <p:grpSpPr>
            <a:xfrm>
              <a:off x="2466379" y="4179128"/>
              <a:ext cx="3090232" cy="851519"/>
              <a:chOff x="7347117" y="4084294"/>
              <a:chExt cx="3578386" cy="1207606"/>
            </a:xfrm>
          </p:grpSpPr>
          <p:sp>
            <p:nvSpPr>
              <p:cNvPr id="98" name="任意多边形 6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53CC7440-6DD4-4B22-B4D4-515C0746363A}"/>
                  </a:ext>
                </a:extLst>
              </p:cNvPr>
              <p:cNvSpPr/>
              <p:nvPr/>
            </p:nvSpPr>
            <p:spPr bwMode="auto">
              <a:xfrm>
                <a:off x="7347117" y="4084294"/>
                <a:ext cx="3578386" cy="98699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p>
            </p:txBody>
          </p:sp>
          <p:sp>
            <p:nvSpPr>
              <p:cNvPr id="99" name="文本框 9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31D4DA00-BB36-4AA6-B2BA-397330D2F31B}"/>
                  </a:ext>
                </a:extLst>
              </p:cNvPr>
              <p:cNvSpPr txBox="1"/>
              <p:nvPr/>
            </p:nvSpPr>
            <p:spPr>
              <a:xfrm>
                <a:off x="7454999" y="4322038"/>
                <a:ext cx="3386113" cy="969862"/>
              </a:xfrm>
              <a:prstGeom prst="rect">
                <a:avLst/>
              </a:prstGeom>
              <a:noFill/>
              <a:effectLst/>
            </p:spPr>
            <p:txBody>
              <a:bodyPr wrap="square" rtlCol="0">
                <a:spAutoFit/>
              </a:bodyPr>
              <a:lstStyle/>
              <a:p>
                <a:pPr algn="ctr">
                  <a:buClr>
                    <a:srgbClr val="808080"/>
                  </a:buClr>
                </a:pPr>
                <a:r>
                  <a:rPr lang="zh-CN" altLang="en-US" sz="1400" dirty="0">
                    <a:solidFill>
                      <a:srgbClr val="C00000"/>
                    </a:solidFill>
                    <a:latin typeface="微软雅黑" panose="020B0503020204020204" charset="-122"/>
                    <a:ea typeface="微软雅黑" panose="020B0503020204020204" charset="-122"/>
                    <a:sym typeface="+mn-lt"/>
                  </a:rPr>
                  <a:t>无法入组病例</a:t>
                </a:r>
              </a:p>
            </p:txBody>
          </p:sp>
        </p:grpSp>
        <p:grpSp>
          <p:nvGrpSpPr>
            <p:cNvPr id="53" name="组合 52">
              <a:extLst>
                <a:ext uri="{FF2B5EF4-FFF2-40B4-BE49-F238E27FC236}">
                  <a16:creationId xmlns:a16="http://schemas.microsoft.com/office/drawing/2014/main" id="{ED9F7B4D-5CF7-4AB6-9A3E-0DBDDBB722C9}"/>
                </a:ext>
              </a:extLst>
            </p:cNvPr>
            <p:cNvGrpSpPr/>
            <p:nvPr/>
          </p:nvGrpSpPr>
          <p:grpSpPr>
            <a:xfrm>
              <a:off x="1358321" y="5437296"/>
              <a:ext cx="977900" cy="830580"/>
              <a:chOff x="5822030" y="3952945"/>
              <a:chExt cx="1399307" cy="1240222"/>
            </a:xfrm>
          </p:grpSpPr>
          <p:sp>
            <p:nvSpPr>
              <p:cNvPr id="93"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5119B92C-5158-4FEF-87F1-D9B6DB5545A2}"/>
                  </a:ext>
                </a:extLst>
              </p:cNvPr>
              <p:cNvSpPr/>
              <p:nvPr/>
            </p:nvSpPr>
            <p:spPr bwMode="auto">
              <a:xfrm>
                <a:off x="5822031" y="3952970"/>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94"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8358616B-4A30-4C82-B908-5D45DFE100DB}"/>
                  </a:ext>
                </a:extLst>
              </p:cNvPr>
              <p:cNvSpPr/>
              <p:nvPr/>
            </p:nvSpPr>
            <p:spPr bwMode="auto">
              <a:xfrm>
                <a:off x="5822030" y="3952945"/>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95" name="组合 9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BE7BD44E-F8FE-4E30-BA84-8C4CD45B8A65}"/>
                  </a:ext>
                </a:extLst>
              </p:cNvPr>
              <p:cNvGrpSpPr/>
              <p:nvPr/>
            </p:nvGrpSpPr>
            <p:grpSpPr>
              <a:xfrm>
                <a:off x="6104686" y="4049741"/>
                <a:ext cx="788776" cy="557425"/>
                <a:chOff x="881208" y="2414802"/>
                <a:chExt cx="1017761" cy="719249"/>
              </a:xfrm>
            </p:grpSpPr>
            <p:sp>
              <p:nvSpPr>
                <p:cNvPr id="96" name="文本框 95">
                  <a:extLst>
                    <a:ext uri="{FF2B5EF4-FFF2-40B4-BE49-F238E27FC236}">
                      <a16:creationId xmlns:a16="http://schemas.microsoft.com/office/drawing/2014/main" id="{0D6C7A56-96A4-4447-8D6C-883195FD7EDF}"/>
                    </a:ext>
                  </a:extLst>
                </p:cNvPr>
                <p:cNvSpPr txBox="1"/>
                <p:nvPr/>
              </p:nvSpPr>
              <p:spPr>
                <a:xfrm>
                  <a:off x="881208" y="2414802"/>
                  <a:ext cx="907456" cy="433519"/>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000" dirty="0">
                      <a:ln w="15875">
                        <a:noFill/>
                      </a:ln>
                      <a:solidFill>
                        <a:schemeClr val="bg1"/>
                      </a:solidFill>
                      <a:latin typeface="Impact" panose="020B0806030902050204" pitchFamily="34" charset="0"/>
                    </a:rPr>
                    <a:t>03</a:t>
                  </a:r>
                </a:p>
              </p:txBody>
            </p:sp>
            <p:sp>
              <p:nvSpPr>
                <p:cNvPr id="97" name="文本框 96">
                  <a:extLst>
                    <a:ext uri="{FF2B5EF4-FFF2-40B4-BE49-F238E27FC236}">
                      <a16:creationId xmlns:a16="http://schemas.microsoft.com/office/drawing/2014/main" id="{400AC545-7B5D-4214-AE0C-57B90ECC04AC}"/>
                    </a:ext>
                  </a:extLst>
                </p:cNvPr>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54" name="组合 53">
              <a:extLst>
                <a:ext uri="{FF2B5EF4-FFF2-40B4-BE49-F238E27FC236}">
                  <a16:creationId xmlns:a16="http://schemas.microsoft.com/office/drawing/2014/main" id="{3F9F1890-22A9-430C-9390-5493C2051A47}"/>
                </a:ext>
              </a:extLst>
            </p:cNvPr>
            <p:cNvGrpSpPr/>
            <p:nvPr/>
          </p:nvGrpSpPr>
          <p:grpSpPr>
            <a:xfrm>
              <a:off x="2477826" y="5524924"/>
              <a:ext cx="3117323" cy="851519"/>
              <a:chOff x="7347117" y="4084294"/>
              <a:chExt cx="3578386" cy="1207606"/>
            </a:xfrm>
          </p:grpSpPr>
          <p:sp>
            <p:nvSpPr>
              <p:cNvPr id="91" name="任意多边形 7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5532CB55-BC5D-4A4E-A13C-A1C59A3F389F}"/>
                  </a:ext>
                </a:extLst>
              </p:cNvPr>
              <p:cNvSpPr/>
              <p:nvPr/>
            </p:nvSpPr>
            <p:spPr bwMode="auto">
              <a:xfrm>
                <a:off x="7347117" y="4084294"/>
                <a:ext cx="3578386" cy="98699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p>
            </p:txBody>
          </p:sp>
          <p:sp>
            <p:nvSpPr>
              <p:cNvPr id="92" name="文本框 9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5DA99B7E-23D3-4001-8735-4D2C73A0F1C4}"/>
                  </a:ext>
                </a:extLst>
              </p:cNvPr>
              <p:cNvSpPr txBox="1"/>
              <p:nvPr/>
            </p:nvSpPr>
            <p:spPr>
              <a:xfrm>
                <a:off x="7394969" y="4322038"/>
                <a:ext cx="3425263" cy="969862"/>
              </a:xfrm>
              <a:prstGeom prst="rect">
                <a:avLst/>
              </a:prstGeom>
              <a:noFill/>
              <a:effectLst/>
            </p:spPr>
            <p:txBody>
              <a:bodyPr wrap="square" rtlCol="0">
                <a:spAutoFit/>
              </a:bodyPr>
              <a:lstStyle/>
              <a:p>
                <a:pPr algn="ctr">
                  <a:buClr>
                    <a:srgbClr val="808080"/>
                  </a:buClr>
                </a:pPr>
                <a:r>
                  <a:rPr lang="zh-CN" altLang="en-US" sz="1400" dirty="0">
                    <a:solidFill>
                      <a:srgbClr val="C00000"/>
                    </a:solidFill>
                    <a:latin typeface="微软雅黑" panose="020B0503020204020204" charset="-122"/>
                    <a:ea typeface="微软雅黑" panose="020B0503020204020204" charset="-122"/>
                    <a:sym typeface="+mn-lt"/>
                  </a:rPr>
                  <a:t>费用极端病例</a:t>
                </a:r>
              </a:p>
            </p:txBody>
          </p:sp>
        </p:grpSp>
        <p:grpSp>
          <p:nvGrpSpPr>
            <p:cNvPr id="55" name="组合 54">
              <a:extLst>
                <a:ext uri="{FF2B5EF4-FFF2-40B4-BE49-F238E27FC236}">
                  <a16:creationId xmlns:a16="http://schemas.microsoft.com/office/drawing/2014/main" id="{36A5BB72-5690-4D82-A81F-D1911E972136}"/>
                </a:ext>
              </a:extLst>
            </p:cNvPr>
            <p:cNvGrpSpPr/>
            <p:nvPr/>
          </p:nvGrpSpPr>
          <p:grpSpPr>
            <a:xfrm>
              <a:off x="6635389" y="2558245"/>
              <a:ext cx="977900" cy="830580"/>
              <a:chOff x="5822030" y="1967294"/>
              <a:chExt cx="1399307" cy="1240222"/>
            </a:xfrm>
          </p:grpSpPr>
          <p:sp>
            <p:nvSpPr>
              <p:cNvPr id="86"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EB734CCD-6799-4FB2-A5A0-AECD15CDDC63}"/>
                  </a:ext>
                </a:extLst>
              </p:cNvPr>
              <p:cNvSpPr/>
              <p:nvPr/>
            </p:nvSpPr>
            <p:spPr bwMode="auto">
              <a:xfrm>
                <a:off x="5822031" y="1967320"/>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87"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7F8ECB83-FB8A-4FFE-96E9-CFD3C6C23B0F}"/>
                  </a:ext>
                </a:extLst>
              </p:cNvPr>
              <p:cNvSpPr/>
              <p:nvPr/>
            </p:nvSpPr>
            <p:spPr bwMode="auto">
              <a:xfrm>
                <a:off x="5822030" y="1967294"/>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88" name="组合 8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809E32A9-B04A-4EBD-A97A-AC2C3862685B}"/>
                  </a:ext>
                </a:extLst>
              </p:cNvPr>
              <p:cNvGrpSpPr/>
              <p:nvPr/>
            </p:nvGrpSpPr>
            <p:grpSpPr>
              <a:xfrm>
                <a:off x="6062889" y="2051347"/>
                <a:ext cx="830573" cy="557425"/>
                <a:chOff x="827277" y="2414802"/>
                <a:chExt cx="1071692" cy="719249"/>
              </a:xfrm>
            </p:grpSpPr>
            <p:sp>
              <p:nvSpPr>
                <p:cNvPr id="89" name="文本框 88">
                  <a:extLst>
                    <a:ext uri="{FF2B5EF4-FFF2-40B4-BE49-F238E27FC236}">
                      <a16:creationId xmlns:a16="http://schemas.microsoft.com/office/drawing/2014/main" id="{9FA508CF-04CE-4FE2-BFA1-D037CBBECFCB}"/>
                    </a:ext>
                  </a:extLst>
                </p:cNvPr>
                <p:cNvSpPr txBox="1"/>
                <p:nvPr/>
              </p:nvSpPr>
              <p:spPr>
                <a:xfrm>
                  <a:off x="827277" y="2414802"/>
                  <a:ext cx="961387" cy="433519"/>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000" dirty="0">
                      <a:ln w="15875">
                        <a:noFill/>
                      </a:ln>
                      <a:solidFill>
                        <a:schemeClr val="bg1"/>
                      </a:solidFill>
                      <a:latin typeface="Impact" panose="020B0806030902050204" pitchFamily="34" charset="0"/>
                    </a:rPr>
                    <a:t>04</a:t>
                  </a:r>
                </a:p>
              </p:txBody>
            </p:sp>
            <p:sp>
              <p:nvSpPr>
                <p:cNvPr id="90" name="文本框 89">
                  <a:extLst>
                    <a:ext uri="{FF2B5EF4-FFF2-40B4-BE49-F238E27FC236}">
                      <a16:creationId xmlns:a16="http://schemas.microsoft.com/office/drawing/2014/main" id="{4416E0A5-8F5D-45C1-AC3D-4DB932F58CBA}"/>
                    </a:ext>
                  </a:extLst>
                </p:cNvPr>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56" name="组合 55">
              <a:extLst>
                <a:ext uri="{FF2B5EF4-FFF2-40B4-BE49-F238E27FC236}">
                  <a16:creationId xmlns:a16="http://schemas.microsoft.com/office/drawing/2014/main" id="{59D4356F-5AF3-4155-BF69-4E094CFE4A26}"/>
                </a:ext>
              </a:extLst>
            </p:cNvPr>
            <p:cNvGrpSpPr/>
            <p:nvPr/>
          </p:nvGrpSpPr>
          <p:grpSpPr>
            <a:xfrm>
              <a:off x="6646561" y="3645166"/>
              <a:ext cx="977900" cy="830580"/>
              <a:chOff x="5822030" y="3952945"/>
              <a:chExt cx="1399307" cy="1240222"/>
            </a:xfrm>
          </p:grpSpPr>
          <p:sp>
            <p:nvSpPr>
              <p:cNvPr id="81"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D4FCCC91-3710-4D28-B900-05BF9168D92D}"/>
                  </a:ext>
                </a:extLst>
              </p:cNvPr>
              <p:cNvSpPr/>
              <p:nvPr/>
            </p:nvSpPr>
            <p:spPr bwMode="auto">
              <a:xfrm>
                <a:off x="5822031" y="3952970"/>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82"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59FBAF95-E39A-4BAD-AF85-50D7BB9A67F6}"/>
                  </a:ext>
                </a:extLst>
              </p:cNvPr>
              <p:cNvSpPr/>
              <p:nvPr/>
            </p:nvSpPr>
            <p:spPr bwMode="auto">
              <a:xfrm>
                <a:off x="5822030" y="3952945"/>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83" name="组合 8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01D4A983-4DCA-4BC0-B3C0-D75A1FC59A3A}"/>
                  </a:ext>
                </a:extLst>
              </p:cNvPr>
              <p:cNvGrpSpPr/>
              <p:nvPr/>
            </p:nvGrpSpPr>
            <p:grpSpPr>
              <a:xfrm>
                <a:off x="6046534" y="4049741"/>
                <a:ext cx="868661" cy="595459"/>
                <a:chOff x="806174" y="2414802"/>
                <a:chExt cx="1120837" cy="768324"/>
              </a:xfrm>
            </p:grpSpPr>
            <p:sp>
              <p:nvSpPr>
                <p:cNvPr id="84" name="文本框 83">
                  <a:extLst>
                    <a:ext uri="{FF2B5EF4-FFF2-40B4-BE49-F238E27FC236}">
                      <a16:creationId xmlns:a16="http://schemas.microsoft.com/office/drawing/2014/main" id="{CD2DD082-105D-4950-A8B9-06E8F1B0E80E}"/>
                    </a:ext>
                  </a:extLst>
                </p:cNvPr>
                <p:cNvSpPr txBox="1"/>
                <p:nvPr/>
              </p:nvSpPr>
              <p:spPr>
                <a:xfrm>
                  <a:off x="806174" y="2414802"/>
                  <a:ext cx="1120837" cy="768324"/>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000" dirty="0">
                      <a:ln w="15875">
                        <a:noFill/>
                      </a:ln>
                      <a:solidFill>
                        <a:schemeClr val="bg1"/>
                      </a:solidFill>
                      <a:latin typeface="Impact" panose="020B0806030902050204" pitchFamily="34" charset="0"/>
                    </a:rPr>
                    <a:t>05</a:t>
                  </a:r>
                </a:p>
              </p:txBody>
            </p:sp>
            <p:sp>
              <p:nvSpPr>
                <p:cNvPr id="85" name="文本框 84">
                  <a:extLst>
                    <a:ext uri="{FF2B5EF4-FFF2-40B4-BE49-F238E27FC236}">
                      <a16:creationId xmlns:a16="http://schemas.microsoft.com/office/drawing/2014/main" id="{CAD44CB9-1A42-4A11-A524-F448A0D3FB3F}"/>
                    </a:ext>
                  </a:extLst>
                </p:cNvPr>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57" name="组合 56">
              <a:extLst>
                <a:ext uri="{FF2B5EF4-FFF2-40B4-BE49-F238E27FC236}">
                  <a16:creationId xmlns:a16="http://schemas.microsoft.com/office/drawing/2014/main" id="{468D4DC4-769E-4E68-AC29-F16970E2E117}"/>
                </a:ext>
              </a:extLst>
            </p:cNvPr>
            <p:cNvGrpSpPr/>
            <p:nvPr/>
          </p:nvGrpSpPr>
          <p:grpSpPr>
            <a:xfrm>
              <a:off x="7754894" y="2645875"/>
              <a:ext cx="3090231" cy="845169"/>
              <a:chOff x="7347117" y="2098644"/>
              <a:chExt cx="3578386" cy="1198600"/>
            </a:xfrm>
          </p:grpSpPr>
          <p:sp>
            <p:nvSpPr>
              <p:cNvPr id="79" name="任意多边形 8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79BC0B2A-1C31-4783-9408-C5500BE6D2D1}"/>
                  </a:ext>
                </a:extLst>
              </p:cNvPr>
              <p:cNvSpPr/>
              <p:nvPr/>
            </p:nvSpPr>
            <p:spPr bwMode="auto">
              <a:xfrm>
                <a:off x="7347117" y="2098644"/>
                <a:ext cx="3578386" cy="98699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p>
            </p:txBody>
          </p:sp>
          <p:sp>
            <p:nvSpPr>
              <p:cNvPr id="80" name="文本框 7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12473B5E-85CB-4FAD-9CF1-7B0C29426A0F}"/>
                  </a:ext>
                </a:extLst>
              </p:cNvPr>
              <p:cNvSpPr txBox="1"/>
              <p:nvPr/>
            </p:nvSpPr>
            <p:spPr>
              <a:xfrm>
                <a:off x="7414979" y="2327382"/>
                <a:ext cx="3446143" cy="969862"/>
              </a:xfrm>
              <a:prstGeom prst="rect">
                <a:avLst/>
              </a:prstGeom>
              <a:noFill/>
              <a:effectLst/>
            </p:spPr>
            <p:txBody>
              <a:bodyPr wrap="square" rtlCol="0">
                <a:spAutoFit/>
              </a:bodyPr>
              <a:lstStyle/>
              <a:p>
                <a:pPr algn="ctr" fontAlgn="auto">
                  <a:buClr>
                    <a:srgbClr val="808080"/>
                  </a:buClr>
                </a:pPr>
                <a:r>
                  <a:rPr lang="zh-CN" altLang="en-US" sz="1400" dirty="0">
                    <a:solidFill>
                      <a:srgbClr val="C00000"/>
                    </a:solidFill>
                    <a:latin typeface="微软雅黑" panose="020B0503020204020204" charset="-122"/>
                    <a:ea typeface="微软雅黑" panose="020B0503020204020204" charset="-122"/>
                    <a:sym typeface="+mn-lt"/>
                  </a:rPr>
                  <a:t>年度新增病例</a:t>
                </a:r>
              </a:p>
            </p:txBody>
          </p:sp>
        </p:grpSp>
        <p:grpSp>
          <p:nvGrpSpPr>
            <p:cNvPr id="58" name="组合 57">
              <a:extLst>
                <a:ext uri="{FF2B5EF4-FFF2-40B4-BE49-F238E27FC236}">
                  <a16:creationId xmlns:a16="http://schemas.microsoft.com/office/drawing/2014/main" id="{8739864B-9763-4B10-8F37-9223C6199F16}"/>
                </a:ext>
              </a:extLst>
            </p:cNvPr>
            <p:cNvGrpSpPr/>
            <p:nvPr/>
          </p:nvGrpSpPr>
          <p:grpSpPr>
            <a:xfrm>
              <a:off x="7766066" y="3732794"/>
              <a:ext cx="3090231" cy="851519"/>
              <a:chOff x="7347117" y="4084294"/>
              <a:chExt cx="3578386" cy="1207606"/>
            </a:xfrm>
          </p:grpSpPr>
          <p:sp>
            <p:nvSpPr>
              <p:cNvPr id="77" name="任意多边形 8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E9B39E42-497C-47F3-BBBB-D73B35ADDECF}"/>
                  </a:ext>
                </a:extLst>
              </p:cNvPr>
              <p:cNvSpPr/>
              <p:nvPr/>
            </p:nvSpPr>
            <p:spPr bwMode="auto">
              <a:xfrm>
                <a:off x="7347117" y="4084294"/>
                <a:ext cx="3578386" cy="98699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p>
            </p:txBody>
          </p:sp>
          <p:sp>
            <p:nvSpPr>
              <p:cNvPr id="78" name="文本框 7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45F47289-7294-4EBD-BFFE-C22C196CFC9D}"/>
                  </a:ext>
                </a:extLst>
              </p:cNvPr>
              <p:cNvSpPr txBox="1"/>
              <p:nvPr/>
            </p:nvSpPr>
            <p:spPr>
              <a:xfrm>
                <a:off x="7454999" y="4322038"/>
                <a:ext cx="3386113" cy="969862"/>
              </a:xfrm>
              <a:prstGeom prst="rect">
                <a:avLst/>
              </a:prstGeom>
              <a:noFill/>
              <a:effectLst/>
            </p:spPr>
            <p:txBody>
              <a:bodyPr wrap="square" rtlCol="0">
                <a:spAutoFit/>
              </a:bodyPr>
              <a:lstStyle/>
              <a:p>
                <a:pPr algn="ctr">
                  <a:buClr>
                    <a:srgbClr val="808080"/>
                  </a:buClr>
                </a:pPr>
                <a:r>
                  <a:rPr lang="zh-CN" altLang="en-US" sz="1400" dirty="0">
                    <a:solidFill>
                      <a:srgbClr val="C00000"/>
                    </a:solidFill>
                    <a:latin typeface="微软雅黑" panose="020B0503020204020204" charset="-122"/>
                    <a:ea typeface="微软雅黑" panose="020B0503020204020204" charset="-122"/>
                    <a:sym typeface="+mn-lt"/>
                  </a:rPr>
                  <a:t>历史缺失病例</a:t>
                </a:r>
              </a:p>
            </p:txBody>
          </p:sp>
        </p:grpSp>
        <p:grpSp>
          <p:nvGrpSpPr>
            <p:cNvPr id="59" name="组合 58">
              <a:extLst>
                <a:ext uri="{FF2B5EF4-FFF2-40B4-BE49-F238E27FC236}">
                  <a16:creationId xmlns:a16="http://schemas.microsoft.com/office/drawing/2014/main" id="{8C9FFBAC-8AD0-4B3D-81F6-4584BAA3C53F}"/>
                </a:ext>
              </a:extLst>
            </p:cNvPr>
            <p:cNvGrpSpPr/>
            <p:nvPr/>
          </p:nvGrpSpPr>
          <p:grpSpPr>
            <a:xfrm>
              <a:off x="6684661" y="4827434"/>
              <a:ext cx="977900" cy="830580"/>
              <a:chOff x="5822030" y="3952945"/>
              <a:chExt cx="1399307" cy="1240222"/>
            </a:xfrm>
          </p:grpSpPr>
          <p:sp>
            <p:nvSpPr>
              <p:cNvPr id="72"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3CC9ADEE-0B4D-4FED-B99F-57B805A81831}"/>
                  </a:ext>
                </a:extLst>
              </p:cNvPr>
              <p:cNvSpPr/>
              <p:nvPr/>
            </p:nvSpPr>
            <p:spPr bwMode="auto">
              <a:xfrm>
                <a:off x="5822031" y="3952970"/>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73"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644B5821-6528-4F28-ACEF-190C862B600B}"/>
                  </a:ext>
                </a:extLst>
              </p:cNvPr>
              <p:cNvSpPr/>
              <p:nvPr/>
            </p:nvSpPr>
            <p:spPr bwMode="auto">
              <a:xfrm>
                <a:off x="5822030" y="3952945"/>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74" name="组合 7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A2B83F3F-8FFF-458D-8A30-458F49446B8E}"/>
                  </a:ext>
                </a:extLst>
              </p:cNvPr>
              <p:cNvGrpSpPr/>
              <p:nvPr/>
            </p:nvGrpSpPr>
            <p:grpSpPr>
              <a:xfrm>
                <a:off x="6104686" y="4049741"/>
                <a:ext cx="788776" cy="636087"/>
                <a:chOff x="881208" y="2414802"/>
                <a:chExt cx="1017761" cy="820747"/>
              </a:xfrm>
            </p:grpSpPr>
            <p:sp>
              <p:nvSpPr>
                <p:cNvPr id="75" name="文本框 74">
                  <a:extLst>
                    <a:ext uri="{FF2B5EF4-FFF2-40B4-BE49-F238E27FC236}">
                      <a16:creationId xmlns:a16="http://schemas.microsoft.com/office/drawing/2014/main" id="{0F5C66A6-9CD7-422E-AB12-55D8BCD87904}"/>
                    </a:ext>
                  </a:extLst>
                </p:cNvPr>
                <p:cNvSpPr txBox="1"/>
                <p:nvPr/>
              </p:nvSpPr>
              <p:spPr>
                <a:xfrm>
                  <a:off x="881208" y="2414802"/>
                  <a:ext cx="907456" cy="820747"/>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000" dirty="0">
                      <a:ln w="15875">
                        <a:noFill/>
                      </a:ln>
                      <a:solidFill>
                        <a:schemeClr val="bg1"/>
                      </a:solidFill>
                      <a:latin typeface="Impact" panose="020B0806030902050204" pitchFamily="34" charset="0"/>
                    </a:rPr>
                    <a:t>06</a:t>
                  </a:r>
                </a:p>
              </p:txBody>
            </p:sp>
            <p:sp>
              <p:nvSpPr>
                <p:cNvPr id="76" name="文本框 75">
                  <a:extLst>
                    <a:ext uri="{FF2B5EF4-FFF2-40B4-BE49-F238E27FC236}">
                      <a16:creationId xmlns:a16="http://schemas.microsoft.com/office/drawing/2014/main" id="{F1A56BD5-65AE-4819-A55F-3D6B3A649A34}"/>
                    </a:ext>
                  </a:extLst>
                </p:cNvPr>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60" name="组合 59">
              <a:extLst>
                <a:ext uri="{FF2B5EF4-FFF2-40B4-BE49-F238E27FC236}">
                  <a16:creationId xmlns:a16="http://schemas.microsoft.com/office/drawing/2014/main" id="{45879AA8-E569-48EE-AFC9-0E5887FBB07E}"/>
                </a:ext>
              </a:extLst>
            </p:cNvPr>
            <p:cNvGrpSpPr/>
            <p:nvPr/>
          </p:nvGrpSpPr>
          <p:grpSpPr>
            <a:xfrm>
              <a:off x="7766066" y="4915062"/>
              <a:ext cx="3125791" cy="851519"/>
              <a:chOff x="7289847" y="4084294"/>
              <a:chExt cx="3729196" cy="1207606"/>
            </a:xfrm>
          </p:grpSpPr>
          <p:sp>
            <p:nvSpPr>
              <p:cNvPr id="70" name="任意多边形 9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D1E6EE9D-B1C0-4CB2-84C7-BC3CE510BE5F}"/>
                  </a:ext>
                </a:extLst>
              </p:cNvPr>
              <p:cNvSpPr/>
              <p:nvPr/>
            </p:nvSpPr>
            <p:spPr bwMode="auto">
              <a:xfrm>
                <a:off x="7347117" y="4084294"/>
                <a:ext cx="3578386" cy="98699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p>
            </p:txBody>
          </p:sp>
          <p:sp>
            <p:nvSpPr>
              <p:cNvPr id="71" name="文本框 7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C3961DB3-AA10-4338-86D8-0507C1B90A82}"/>
                  </a:ext>
                </a:extLst>
              </p:cNvPr>
              <p:cNvSpPr txBox="1"/>
              <p:nvPr/>
            </p:nvSpPr>
            <p:spPr>
              <a:xfrm>
                <a:off x="7289847" y="4322038"/>
                <a:ext cx="3729196" cy="969862"/>
              </a:xfrm>
              <a:prstGeom prst="rect">
                <a:avLst/>
              </a:prstGeom>
              <a:noFill/>
              <a:effectLst/>
            </p:spPr>
            <p:txBody>
              <a:bodyPr wrap="square" rtlCol="0">
                <a:spAutoFit/>
              </a:bodyPr>
              <a:lstStyle/>
              <a:p>
                <a:pPr algn="ctr">
                  <a:buClr>
                    <a:srgbClr val="808080"/>
                  </a:buClr>
                </a:pPr>
                <a:r>
                  <a:rPr lang="zh-CN" altLang="en-US" sz="1400" dirty="0">
                    <a:solidFill>
                      <a:srgbClr val="C00000"/>
                    </a:solidFill>
                    <a:latin typeface="微软雅黑" panose="020B0503020204020204" charset="-122"/>
                    <a:ea typeface="微软雅黑" panose="020B0503020204020204" charset="-122"/>
                    <a:sym typeface="+mn-lt"/>
                  </a:rPr>
                  <a:t>目标总控组病例</a:t>
                </a:r>
              </a:p>
            </p:txBody>
          </p:sp>
        </p:grpSp>
        <p:grpSp>
          <p:nvGrpSpPr>
            <p:cNvPr id="61" name="组合 60">
              <a:extLst>
                <a:ext uri="{FF2B5EF4-FFF2-40B4-BE49-F238E27FC236}">
                  <a16:creationId xmlns:a16="http://schemas.microsoft.com/office/drawing/2014/main" id="{12783D44-49B5-440A-AD37-B6686EF989AA}"/>
                </a:ext>
              </a:extLst>
            </p:cNvPr>
            <p:cNvGrpSpPr/>
            <p:nvPr/>
          </p:nvGrpSpPr>
          <p:grpSpPr>
            <a:xfrm>
              <a:off x="6729161" y="5917754"/>
              <a:ext cx="977900" cy="830580"/>
              <a:chOff x="5822030" y="1967294"/>
              <a:chExt cx="1399307" cy="1240222"/>
            </a:xfrm>
          </p:grpSpPr>
          <p:sp>
            <p:nvSpPr>
              <p:cNvPr id="65"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D344B28B-FE8D-4F83-AC30-A5503B2A6B41}"/>
                  </a:ext>
                </a:extLst>
              </p:cNvPr>
              <p:cNvSpPr/>
              <p:nvPr/>
            </p:nvSpPr>
            <p:spPr bwMode="auto">
              <a:xfrm>
                <a:off x="5822031" y="1967320"/>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p>
            </p:txBody>
          </p:sp>
          <p:sp>
            <p:nvSpPr>
              <p:cNvPr id="66"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CF2566A8-78FD-4B0D-9B54-39F26ECAB8AA}"/>
                  </a:ext>
                </a:extLst>
              </p:cNvPr>
              <p:cNvSpPr/>
              <p:nvPr/>
            </p:nvSpPr>
            <p:spPr bwMode="auto">
              <a:xfrm>
                <a:off x="5822030" y="1967294"/>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p>
            </p:txBody>
          </p:sp>
          <p:grpSp>
            <p:nvGrpSpPr>
              <p:cNvPr id="67" name="组合 6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8F864839-C583-4145-994A-CB03074C92F1}"/>
                  </a:ext>
                </a:extLst>
              </p:cNvPr>
              <p:cNvGrpSpPr/>
              <p:nvPr/>
            </p:nvGrpSpPr>
            <p:grpSpPr>
              <a:xfrm>
                <a:off x="6062889" y="2051346"/>
                <a:ext cx="830573" cy="597444"/>
                <a:chOff x="827277" y="2414802"/>
                <a:chExt cx="1071692" cy="770886"/>
              </a:xfrm>
            </p:grpSpPr>
            <p:sp>
              <p:nvSpPr>
                <p:cNvPr id="68" name="文本框 67">
                  <a:extLst>
                    <a:ext uri="{FF2B5EF4-FFF2-40B4-BE49-F238E27FC236}">
                      <a16:creationId xmlns:a16="http://schemas.microsoft.com/office/drawing/2014/main" id="{51E718B0-3380-4349-9774-F16DF6922355}"/>
                    </a:ext>
                  </a:extLst>
                </p:cNvPr>
                <p:cNvSpPr txBox="1"/>
                <p:nvPr/>
              </p:nvSpPr>
              <p:spPr>
                <a:xfrm>
                  <a:off x="827277" y="2414802"/>
                  <a:ext cx="961386" cy="770886"/>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000" dirty="0">
                      <a:ln w="15875">
                        <a:noFill/>
                      </a:ln>
                      <a:solidFill>
                        <a:schemeClr val="bg1"/>
                      </a:solidFill>
                      <a:latin typeface="Impact" panose="020B0806030902050204" pitchFamily="34" charset="0"/>
                    </a:rPr>
                    <a:t>07</a:t>
                  </a:r>
                </a:p>
              </p:txBody>
            </p:sp>
            <p:sp>
              <p:nvSpPr>
                <p:cNvPr id="69" name="文本框 68">
                  <a:extLst>
                    <a:ext uri="{FF2B5EF4-FFF2-40B4-BE49-F238E27FC236}">
                      <a16:creationId xmlns:a16="http://schemas.microsoft.com/office/drawing/2014/main" id="{CB1A731E-E59B-487E-80BC-AE8AED8BD59B}"/>
                    </a:ext>
                  </a:extLst>
                </p:cNvPr>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latin typeface="LiHei Pro" panose="020B0500000000000000" pitchFamily="34" charset="-122"/>
                    <a:ea typeface="LiHei Pro" panose="020B0500000000000000" pitchFamily="34" charset="-122"/>
                  </a:endParaRPr>
                </a:p>
              </p:txBody>
            </p:sp>
          </p:grpSp>
        </p:grpSp>
        <p:grpSp>
          <p:nvGrpSpPr>
            <p:cNvPr id="62" name="组合 61">
              <a:extLst>
                <a:ext uri="{FF2B5EF4-FFF2-40B4-BE49-F238E27FC236}">
                  <a16:creationId xmlns:a16="http://schemas.microsoft.com/office/drawing/2014/main" id="{45B01E79-2375-4280-89CD-8C6D41A65CBF}"/>
                </a:ext>
              </a:extLst>
            </p:cNvPr>
            <p:cNvGrpSpPr/>
            <p:nvPr/>
          </p:nvGrpSpPr>
          <p:grpSpPr>
            <a:xfrm>
              <a:off x="7848667" y="6005385"/>
              <a:ext cx="3007630" cy="845169"/>
              <a:chOff x="7347117" y="2098644"/>
              <a:chExt cx="3578386" cy="1198600"/>
            </a:xfrm>
          </p:grpSpPr>
          <p:sp>
            <p:nvSpPr>
              <p:cNvPr id="63" name="任意多边形 8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37177A53-C53C-4C02-9A0F-80CD517DBCF4}"/>
                  </a:ext>
                </a:extLst>
              </p:cNvPr>
              <p:cNvSpPr/>
              <p:nvPr/>
            </p:nvSpPr>
            <p:spPr bwMode="auto">
              <a:xfrm>
                <a:off x="7347117" y="2098644"/>
                <a:ext cx="3578386" cy="98699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p>
            </p:txBody>
          </p:sp>
          <p:sp>
            <p:nvSpPr>
              <p:cNvPr id="64" name="文本框 6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79EF8A95-F714-4FE2-B525-A49A7F2F9E80}"/>
                  </a:ext>
                </a:extLst>
              </p:cNvPr>
              <p:cNvSpPr txBox="1"/>
              <p:nvPr/>
            </p:nvSpPr>
            <p:spPr>
              <a:xfrm>
                <a:off x="7414977" y="2327382"/>
                <a:ext cx="3446144" cy="969862"/>
              </a:xfrm>
              <a:prstGeom prst="rect">
                <a:avLst/>
              </a:prstGeom>
              <a:noFill/>
              <a:effectLst/>
            </p:spPr>
            <p:txBody>
              <a:bodyPr wrap="square" rtlCol="0">
                <a:spAutoFit/>
              </a:bodyPr>
              <a:lstStyle/>
              <a:p>
                <a:pPr algn="ctr" fontAlgn="auto">
                  <a:buClr>
                    <a:srgbClr val="808080"/>
                  </a:buClr>
                </a:pPr>
                <a:r>
                  <a:rPr lang="zh-CN" altLang="en-US" sz="1400" dirty="0">
                    <a:solidFill>
                      <a:srgbClr val="C00000"/>
                    </a:solidFill>
                    <a:latin typeface="微软雅黑" panose="020B0503020204020204" charset="-122"/>
                    <a:ea typeface="微软雅黑" panose="020B0503020204020204" charset="-122"/>
                    <a:sym typeface="+mn-lt"/>
                  </a:rPr>
                  <a:t>其他特殊申请按项目付费病例</a:t>
                </a:r>
              </a:p>
            </p:txBody>
          </p:sp>
        </p:grpSp>
      </p:grpSp>
    </p:spTree>
    <p:extLst>
      <p:ext uri="{BB962C8B-B14F-4D97-AF65-F5344CB8AC3E}">
        <p14:creationId xmlns:p14="http://schemas.microsoft.com/office/powerpoint/2010/main" val="237751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1"/>
            <a:ext cx="9855200" cy="791661"/>
          </a:xfrm>
          <a:noFill/>
          <a:extLst>
            <a:ext uri="{909E8E84-426E-40DD-AFC4-6F175D3DCCD1}">
              <a14:hiddenFill xmlns:a14="http://schemas.microsoft.com/office/drawing/2010/main">
                <a:solidFill>
                  <a:schemeClr val="accent2"/>
                </a:solidFill>
              </a14:hiddenFill>
            </a:ext>
          </a:extLst>
        </p:spPr>
        <p:txBody>
          <a:bodyPr/>
          <a:lstStyle/>
          <a:p>
            <a:r>
              <a:rPr lang="en-US" altLang="zh-CN" sz="2400" dirty="0"/>
              <a:t>6</a:t>
            </a:r>
            <a:r>
              <a:rPr lang="zh-CN" altLang="en-US" sz="2400" dirty="0"/>
              <a:t>、</a:t>
            </a:r>
            <a:r>
              <a:rPr lang="en-US" sz="2400" dirty="0"/>
              <a:t>DRG</a:t>
            </a:r>
            <a:r>
              <a:rPr lang="zh-CN" altLang="en-US" sz="2400" dirty="0"/>
              <a:t>结算的监管考核</a:t>
            </a:r>
            <a:endParaRPr sz="2400" dirty="0"/>
          </a:p>
        </p:txBody>
      </p:sp>
      <p:grpSp>
        <p:nvGrpSpPr>
          <p:cNvPr id="87" name="组合 49">
            <a:extLst>
              <a:ext uri="{FF2B5EF4-FFF2-40B4-BE49-F238E27FC236}">
                <a16:creationId xmlns:a16="http://schemas.microsoft.com/office/drawing/2014/main" id="{90E7CAA9-0256-4490-AD8A-CAD664A97FB3}"/>
              </a:ext>
            </a:extLst>
          </p:cNvPr>
          <p:cNvGrpSpPr/>
          <p:nvPr/>
        </p:nvGrpSpPr>
        <p:grpSpPr>
          <a:xfrm>
            <a:off x="730108" y="857570"/>
            <a:ext cx="11243153" cy="1680357"/>
            <a:chOff x="1403174" y="1046511"/>
            <a:chExt cx="6955014" cy="1070376"/>
          </a:xfrm>
        </p:grpSpPr>
        <p:sp>
          <p:nvSpPr>
            <p:cNvPr id="88" name="矩形 87">
              <a:extLst>
                <a:ext uri="{FF2B5EF4-FFF2-40B4-BE49-F238E27FC236}">
                  <a16:creationId xmlns:a16="http://schemas.microsoft.com/office/drawing/2014/main" id="{A070A7B5-1674-49F0-9078-FA25F799C6F1}"/>
                </a:ext>
              </a:extLst>
            </p:cNvPr>
            <p:cNvSpPr/>
            <p:nvPr/>
          </p:nvSpPr>
          <p:spPr>
            <a:xfrm>
              <a:off x="1403174" y="1131391"/>
              <a:ext cx="6955014" cy="985496"/>
            </a:xfrm>
            <a:prstGeom prst="rect">
              <a:avLst/>
            </a:prstGeom>
            <a:solidFill>
              <a:schemeClr val="bg1">
                <a:lumMod val="8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2714" tIns="31355" rIns="62714" bIns="313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89" name="矩形 88">
              <a:extLst>
                <a:ext uri="{FF2B5EF4-FFF2-40B4-BE49-F238E27FC236}">
                  <a16:creationId xmlns:a16="http://schemas.microsoft.com/office/drawing/2014/main" id="{48C1F23F-F860-413D-B946-3C4E67A238BE}"/>
                </a:ext>
              </a:extLst>
            </p:cNvPr>
            <p:cNvSpPr/>
            <p:nvPr/>
          </p:nvSpPr>
          <p:spPr>
            <a:xfrm>
              <a:off x="2732427" y="1046511"/>
              <a:ext cx="3980174" cy="1836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3599" tIns="41800" rIns="83599" bIns="4180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1">
                  <a:ln>
                    <a:noFill/>
                  </a:ln>
                  <a:solidFill>
                    <a:prstClr val="white"/>
                  </a:solidFill>
                  <a:effectLst/>
                  <a:uLnTx/>
                  <a:uFillTx/>
                  <a:latin typeface="微软雅黑" panose="020B0503020204020204" charset="-122"/>
                  <a:ea typeface="微软雅黑" panose="020B0503020204020204" charset="-122"/>
                  <a:cs typeface="+mn-cs"/>
                </a:rPr>
                <a:t>责任主体</a:t>
              </a:r>
            </a:p>
          </p:txBody>
        </p:sp>
      </p:grpSp>
      <p:sp>
        <p:nvSpPr>
          <p:cNvPr id="90" name="矩形 12">
            <a:extLst>
              <a:ext uri="{FF2B5EF4-FFF2-40B4-BE49-F238E27FC236}">
                <a16:creationId xmlns:a16="http://schemas.microsoft.com/office/drawing/2014/main" id="{0533600B-1634-44E1-B05E-44D0BBB81824}"/>
              </a:ext>
            </a:extLst>
          </p:cNvPr>
          <p:cNvSpPr/>
          <p:nvPr/>
        </p:nvSpPr>
        <p:spPr>
          <a:xfrm>
            <a:off x="1023712" y="1268885"/>
            <a:ext cx="10655943" cy="1124667"/>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lvl="0" defTabSz="913130">
              <a:lnSpc>
                <a:spcPct val="200000"/>
              </a:lnSpc>
              <a:buFont typeface="Wingdings" panose="05000000000000000000" charset="0"/>
              <a:buChar char="n"/>
            </a:pPr>
            <a:r>
              <a:rPr lang="zh-CN" altLang="en-US" sz="1100" dirty="0">
                <a:latin typeface="微软雅黑" panose="020B0503020204020204" charset="-122"/>
                <a:ea typeface="微软雅黑" panose="020B0503020204020204" charset="-122"/>
              </a:rPr>
              <a:t>市医疗保险管理部门负责业务指导、考核工作的督导，接收申述；</a:t>
            </a:r>
          </a:p>
          <a:p>
            <a:pPr lvl="0" defTabSz="913130">
              <a:lnSpc>
                <a:spcPct val="200000"/>
              </a:lnSpc>
              <a:buFont typeface="Wingdings" panose="05000000000000000000" charset="0"/>
              <a:buChar char="n"/>
            </a:pPr>
            <a:r>
              <a:rPr lang="zh-CN" altLang="en-US" sz="1100" dirty="0">
                <a:latin typeface="微软雅黑" panose="020B0503020204020204" charset="-122"/>
                <a:ea typeface="微软雅黑" panose="020B0503020204020204" charset="-122"/>
              </a:rPr>
              <a:t>各县（市）医疗保险管理部门协助做好对本辖区内的监管工作。</a:t>
            </a:r>
          </a:p>
          <a:p>
            <a:pPr lvl="0" defTabSz="913130">
              <a:lnSpc>
                <a:spcPct val="200000"/>
              </a:lnSpc>
              <a:buFont typeface="Wingdings" panose="05000000000000000000" charset="0"/>
              <a:buChar char="n"/>
            </a:pPr>
            <a:r>
              <a:rPr lang="zh-CN" altLang="en-US" sz="1100" dirty="0">
                <a:latin typeface="微软雅黑" panose="020B0503020204020204" charset="-122"/>
                <a:ea typeface="微软雅黑" panose="020B0503020204020204" charset="-122"/>
              </a:rPr>
              <a:t>市医保经办机构负责具体制定</a:t>
            </a:r>
            <a:r>
              <a:rPr lang="en-US" altLang="zh-CN" sz="1100" dirty="0">
                <a:latin typeface="微软雅黑" panose="020B0503020204020204" charset="-122"/>
                <a:ea typeface="微软雅黑" panose="020B0503020204020204" charset="-122"/>
              </a:rPr>
              <a:t>DRG</a:t>
            </a:r>
            <a:r>
              <a:rPr lang="zh-CN" altLang="en-US" sz="1100" dirty="0">
                <a:latin typeface="微软雅黑" panose="020B0503020204020204" charset="-122"/>
                <a:ea typeface="微软雅黑" panose="020B0503020204020204" charset="-122"/>
              </a:rPr>
              <a:t>监管评价的实施方案，执行监管考核工作，接收复查申请并组织复查。</a:t>
            </a:r>
          </a:p>
        </p:txBody>
      </p:sp>
      <p:grpSp>
        <p:nvGrpSpPr>
          <p:cNvPr id="91" name="组合 49">
            <a:extLst>
              <a:ext uri="{FF2B5EF4-FFF2-40B4-BE49-F238E27FC236}">
                <a16:creationId xmlns:a16="http://schemas.microsoft.com/office/drawing/2014/main" id="{0E3F6549-3366-4074-BC22-E7EE5608A4B7}"/>
              </a:ext>
            </a:extLst>
          </p:cNvPr>
          <p:cNvGrpSpPr/>
          <p:nvPr/>
        </p:nvGrpSpPr>
        <p:grpSpPr>
          <a:xfrm>
            <a:off x="730108" y="2601701"/>
            <a:ext cx="11243153" cy="1654598"/>
            <a:chOff x="1403174" y="1046511"/>
            <a:chExt cx="6955014" cy="1070376"/>
          </a:xfrm>
        </p:grpSpPr>
        <p:sp>
          <p:nvSpPr>
            <p:cNvPr id="92" name="矩形 91">
              <a:extLst>
                <a:ext uri="{FF2B5EF4-FFF2-40B4-BE49-F238E27FC236}">
                  <a16:creationId xmlns:a16="http://schemas.microsoft.com/office/drawing/2014/main" id="{E67F4682-A5A5-4E10-A841-0EDE7762F036}"/>
                </a:ext>
              </a:extLst>
            </p:cNvPr>
            <p:cNvSpPr/>
            <p:nvPr/>
          </p:nvSpPr>
          <p:spPr>
            <a:xfrm>
              <a:off x="1403174" y="1131391"/>
              <a:ext cx="6955014" cy="985496"/>
            </a:xfrm>
            <a:prstGeom prst="rect">
              <a:avLst/>
            </a:prstGeom>
            <a:solidFill>
              <a:schemeClr val="bg1">
                <a:lumMod val="8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2714" tIns="31355" rIns="62714" bIns="313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93" name="矩形 92">
              <a:extLst>
                <a:ext uri="{FF2B5EF4-FFF2-40B4-BE49-F238E27FC236}">
                  <a16:creationId xmlns:a16="http://schemas.microsoft.com/office/drawing/2014/main" id="{4A3BDDE1-84BA-446B-A4ED-4032E43338F6}"/>
                </a:ext>
              </a:extLst>
            </p:cNvPr>
            <p:cNvSpPr/>
            <p:nvPr/>
          </p:nvSpPr>
          <p:spPr>
            <a:xfrm>
              <a:off x="2732427" y="1046511"/>
              <a:ext cx="3980174" cy="1836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3599" tIns="41800" rIns="83599" bIns="4180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1">
                  <a:ln>
                    <a:noFill/>
                  </a:ln>
                  <a:solidFill>
                    <a:prstClr val="white"/>
                  </a:solidFill>
                  <a:effectLst/>
                  <a:uLnTx/>
                  <a:uFillTx/>
                  <a:latin typeface="微软雅黑" panose="020B0503020204020204" charset="-122"/>
                  <a:ea typeface="微软雅黑" panose="020B0503020204020204" charset="-122"/>
                  <a:cs typeface="+mn-cs"/>
                </a:rPr>
                <a:t>监管范围及措施</a:t>
              </a:r>
            </a:p>
          </p:txBody>
        </p:sp>
      </p:grpSp>
      <p:sp>
        <p:nvSpPr>
          <p:cNvPr id="94" name="矩形 12">
            <a:extLst>
              <a:ext uri="{FF2B5EF4-FFF2-40B4-BE49-F238E27FC236}">
                <a16:creationId xmlns:a16="http://schemas.microsoft.com/office/drawing/2014/main" id="{8DA8DBCA-F7B3-4D91-92A2-6A86734412BA}"/>
              </a:ext>
            </a:extLst>
          </p:cNvPr>
          <p:cNvSpPr/>
          <p:nvPr/>
        </p:nvSpPr>
        <p:spPr>
          <a:xfrm>
            <a:off x="1023712" y="3013016"/>
            <a:ext cx="10655943" cy="1124667"/>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lvl="0" defTabSz="913130">
              <a:lnSpc>
                <a:spcPct val="200000"/>
              </a:lnSpc>
              <a:buFont typeface="Wingdings" panose="05000000000000000000" charset="0"/>
              <a:buChar char="n"/>
            </a:pPr>
            <a:r>
              <a:rPr lang="zh-CN" altLang="en-US" sz="1100" dirty="0">
                <a:latin typeface="微软雅黑" panose="020B0503020204020204" charset="-122"/>
                <a:ea typeface="微软雅黑" panose="020B0503020204020204" charset="-122"/>
              </a:rPr>
              <a:t>监管要覆盖病案填写、数据上传和医保结算的全部业务环节；对信息系统、医疗文书和医师行为都进行监管；</a:t>
            </a:r>
          </a:p>
          <a:p>
            <a:pPr lvl="0" defTabSz="913130">
              <a:lnSpc>
                <a:spcPct val="200000"/>
              </a:lnSpc>
              <a:buFont typeface="Wingdings" panose="05000000000000000000" charset="0"/>
              <a:buChar char="n"/>
            </a:pPr>
            <a:r>
              <a:rPr lang="zh-CN" altLang="en-US" sz="1100" dirty="0">
                <a:latin typeface="微软雅黑" panose="020B0503020204020204" charset="-122"/>
                <a:ea typeface="微软雅黑" panose="020B0503020204020204" charset="-122"/>
              </a:rPr>
              <a:t>明确了高编高靠、推诿重患等八种与</a:t>
            </a:r>
            <a:r>
              <a:rPr lang="en-US" altLang="zh-CN" sz="1100" dirty="0">
                <a:latin typeface="微软雅黑" panose="020B0503020204020204" charset="-122"/>
                <a:ea typeface="微软雅黑" panose="020B0503020204020204" charset="-122"/>
              </a:rPr>
              <a:t>DRG</a:t>
            </a:r>
            <a:r>
              <a:rPr lang="zh-CN" altLang="en-US" sz="1100" dirty="0">
                <a:latin typeface="微软雅黑" panose="020B0503020204020204" charset="-122"/>
                <a:ea typeface="微软雅黑" panose="020B0503020204020204" charset="-122"/>
              </a:rPr>
              <a:t>相关联的主要违规禁止行为；</a:t>
            </a:r>
            <a:endParaRPr lang="en-US" altLang="zh-CN" sz="1100" dirty="0">
              <a:latin typeface="微软雅黑" panose="020B0503020204020204" charset="-122"/>
              <a:ea typeface="微软雅黑" panose="020B0503020204020204" charset="-122"/>
            </a:endParaRPr>
          </a:p>
          <a:p>
            <a:pPr lvl="0" defTabSz="913130">
              <a:lnSpc>
                <a:spcPct val="200000"/>
              </a:lnSpc>
              <a:buFont typeface="Wingdings" panose="05000000000000000000" charset="0"/>
              <a:buChar char="n"/>
            </a:pPr>
            <a:r>
              <a:rPr lang="zh-CN" altLang="en-US" sz="1100" dirty="0">
                <a:latin typeface="微软雅黑" panose="020B0503020204020204" charset="-122"/>
                <a:ea typeface="微软雅黑" panose="020B0503020204020204" charset="-122"/>
              </a:rPr>
              <a:t>明确了监管方式，通过信息化监管、现场检查、第三方监督等相结合；以及具体的流程。</a:t>
            </a:r>
          </a:p>
        </p:txBody>
      </p:sp>
      <p:grpSp>
        <p:nvGrpSpPr>
          <p:cNvPr id="98" name="组合 49">
            <a:extLst>
              <a:ext uri="{FF2B5EF4-FFF2-40B4-BE49-F238E27FC236}">
                <a16:creationId xmlns:a16="http://schemas.microsoft.com/office/drawing/2014/main" id="{1AD8AC92-97D6-4B57-981F-F0F5EF0D0E88}"/>
              </a:ext>
            </a:extLst>
          </p:cNvPr>
          <p:cNvGrpSpPr/>
          <p:nvPr/>
        </p:nvGrpSpPr>
        <p:grpSpPr>
          <a:xfrm>
            <a:off x="730108" y="4320074"/>
            <a:ext cx="11243153" cy="1978089"/>
            <a:chOff x="1403174" y="1046511"/>
            <a:chExt cx="6955014" cy="1070376"/>
          </a:xfrm>
        </p:grpSpPr>
        <p:sp>
          <p:nvSpPr>
            <p:cNvPr id="99" name="矩形 98">
              <a:extLst>
                <a:ext uri="{FF2B5EF4-FFF2-40B4-BE49-F238E27FC236}">
                  <a16:creationId xmlns:a16="http://schemas.microsoft.com/office/drawing/2014/main" id="{1A4D7F12-53C1-48EF-A477-CA628D1CCAF8}"/>
                </a:ext>
              </a:extLst>
            </p:cNvPr>
            <p:cNvSpPr/>
            <p:nvPr/>
          </p:nvSpPr>
          <p:spPr>
            <a:xfrm>
              <a:off x="1403174" y="1131391"/>
              <a:ext cx="6955014" cy="985496"/>
            </a:xfrm>
            <a:prstGeom prst="rect">
              <a:avLst/>
            </a:prstGeom>
            <a:solidFill>
              <a:schemeClr val="bg1">
                <a:lumMod val="8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2714" tIns="31355" rIns="62714" bIns="313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00" name="矩形 99">
              <a:extLst>
                <a:ext uri="{FF2B5EF4-FFF2-40B4-BE49-F238E27FC236}">
                  <a16:creationId xmlns:a16="http://schemas.microsoft.com/office/drawing/2014/main" id="{2003121E-BAE9-4B28-8D7E-7BC6978F00A8}"/>
                </a:ext>
              </a:extLst>
            </p:cNvPr>
            <p:cNvSpPr/>
            <p:nvPr/>
          </p:nvSpPr>
          <p:spPr>
            <a:xfrm>
              <a:off x="2732427" y="1046511"/>
              <a:ext cx="3980174" cy="1836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3599" tIns="41800" rIns="83599" bIns="4180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1">
                  <a:ln>
                    <a:noFill/>
                  </a:ln>
                  <a:solidFill>
                    <a:prstClr val="white"/>
                  </a:solidFill>
                  <a:effectLst/>
                  <a:uLnTx/>
                  <a:uFillTx/>
                  <a:latin typeface="微软雅黑" panose="020B0503020204020204" charset="-122"/>
                  <a:ea typeface="微软雅黑" panose="020B0503020204020204" charset="-122"/>
                  <a:cs typeface="+mn-cs"/>
                </a:rPr>
                <a:t>结果运用</a:t>
              </a:r>
            </a:p>
          </p:txBody>
        </p:sp>
      </p:grpSp>
      <p:sp>
        <p:nvSpPr>
          <p:cNvPr id="101" name="矩形 12">
            <a:extLst>
              <a:ext uri="{FF2B5EF4-FFF2-40B4-BE49-F238E27FC236}">
                <a16:creationId xmlns:a16="http://schemas.microsoft.com/office/drawing/2014/main" id="{56BB9D53-1E60-4598-B71D-8C062CB6FA94}"/>
              </a:ext>
            </a:extLst>
          </p:cNvPr>
          <p:cNvSpPr/>
          <p:nvPr/>
        </p:nvSpPr>
        <p:spPr>
          <a:xfrm>
            <a:off x="1023712" y="4731389"/>
            <a:ext cx="10655943" cy="1463221"/>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lvl="0" defTabSz="913130">
              <a:lnSpc>
                <a:spcPct val="200000"/>
              </a:lnSpc>
              <a:buFont typeface="Wingdings" panose="05000000000000000000" charset="0"/>
              <a:buChar char="n"/>
            </a:pPr>
            <a:r>
              <a:rPr lang="zh-CN" altLang="en-US" sz="1100" dirty="0">
                <a:latin typeface="微软雅黑" panose="020B0503020204020204" charset="-122"/>
                <a:ea typeface="微软雅黑" panose="020B0503020204020204" charset="-122"/>
              </a:rPr>
              <a:t>试点医院违规行为，经查证属实的，相关病例不予结算；已经月度预拨付的，应由市医保经办机构依照相关流程予以追回；</a:t>
            </a:r>
            <a:endParaRPr lang="en-US" altLang="zh-CN" sz="1100" dirty="0">
              <a:latin typeface="微软雅黑" panose="020B0503020204020204" charset="-122"/>
              <a:ea typeface="微软雅黑" panose="020B0503020204020204" charset="-122"/>
            </a:endParaRPr>
          </a:p>
          <a:p>
            <a:pPr lvl="0" defTabSz="913130">
              <a:lnSpc>
                <a:spcPct val="200000"/>
              </a:lnSpc>
              <a:buFont typeface="Wingdings" panose="05000000000000000000" charset="0"/>
              <a:buChar char="n"/>
            </a:pPr>
            <a:r>
              <a:rPr lang="zh-CN" altLang="en-US" sz="1100" dirty="0">
                <a:latin typeface="微软雅黑" panose="020B0503020204020204" charset="-122"/>
                <a:ea typeface="微软雅黑" panose="020B0503020204020204" charset="-122"/>
              </a:rPr>
              <a:t>对照全市协议管理文件要求，进行约谈警示、暂停协议等处理。</a:t>
            </a:r>
          </a:p>
          <a:p>
            <a:pPr lvl="0" defTabSz="913130">
              <a:lnSpc>
                <a:spcPct val="200000"/>
              </a:lnSpc>
              <a:buFont typeface="Wingdings" panose="05000000000000000000" charset="0"/>
              <a:buChar char="n"/>
            </a:pPr>
            <a:r>
              <a:rPr lang="zh-CN" altLang="en-US" sz="1100" dirty="0">
                <a:latin typeface="微软雅黑" panose="020B0503020204020204" charset="-122"/>
                <a:ea typeface="微软雅黑" panose="020B0503020204020204" charset="-122"/>
              </a:rPr>
              <a:t>建立考核指标，从基础管理、质量控制、医疗综合指标与</a:t>
            </a:r>
            <a:r>
              <a:rPr lang="en-US" altLang="zh-CN" sz="1100" dirty="0">
                <a:latin typeface="微软雅黑" panose="020B0503020204020204" charset="-122"/>
                <a:ea typeface="微软雅黑" panose="020B0503020204020204" charset="-122"/>
              </a:rPr>
              <a:t>DRG</a:t>
            </a:r>
            <a:r>
              <a:rPr lang="zh-CN" altLang="en-US" sz="1100" dirty="0">
                <a:latin typeface="微软雅黑" panose="020B0503020204020204" charset="-122"/>
                <a:ea typeface="微软雅黑" panose="020B0503020204020204" charset="-122"/>
              </a:rPr>
              <a:t>效能指标四个大类设计</a:t>
            </a:r>
            <a:r>
              <a:rPr lang="en-US" altLang="zh-CN" sz="1100" dirty="0">
                <a:latin typeface="微软雅黑" panose="020B0503020204020204" charset="-122"/>
                <a:ea typeface="微软雅黑" panose="020B0503020204020204" charset="-122"/>
              </a:rPr>
              <a:t>DRG</a:t>
            </a:r>
            <a:r>
              <a:rPr lang="zh-CN" altLang="en-US" sz="1100" dirty="0">
                <a:latin typeface="微软雅黑" panose="020B0503020204020204" charset="-122"/>
                <a:ea typeface="微软雅黑" panose="020B0503020204020204" charset="-122"/>
              </a:rPr>
              <a:t>考核评分指标，并细化评分标准。每年组织对试点医疗机构</a:t>
            </a:r>
            <a:r>
              <a:rPr lang="en-US" altLang="zh-CN" sz="1100" dirty="0">
                <a:latin typeface="微软雅黑" panose="020B0503020204020204" charset="-122"/>
                <a:ea typeface="微软雅黑" panose="020B0503020204020204" charset="-122"/>
              </a:rPr>
              <a:t>DRG</a:t>
            </a:r>
            <a:r>
              <a:rPr lang="zh-CN" altLang="en-US" sz="1100" dirty="0">
                <a:latin typeface="微软雅黑" panose="020B0503020204020204" charset="-122"/>
                <a:ea typeface="微软雅黑" panose="020B0503020204020204" charset="-122"/>
              </a:rPr>
              <a:t>住院服务执行情况进行考核，考核结果一并纳入试点医疗机构医保服务协议年度考核评分。</a:t>
            </a:r>
          </a:p>
        </p:txBody>
      </p:sp>
    </p:spTree>
    <p:extLst>
      <p:ext uri="{BB962C8B-B14F-4D97-AF65-F5344CB8AC3E}">
        <p14:creationId xmlns:p14="http://schemas.microsoft.com/office/powerpoint/2010/main" val="3544031173"/>
      </p:ext>
    </p:extLst>
  </p:cSld>
  <p:clrMapOvr>
    <a:masterClrMapping/>
  </p:clrMapOvr>
</p:sld>
</file>

<file path=ppt/theme/theme1.xml><?xml version="1.0" encoding="utf-8"?>
<a:theme xmlns:a="http://schemas.openxmlformats.org/drawingml/2006/main" name="1_泰康保险集团">
  <a:themeElements>
    <a:clrScheme name="泰康V3">
      <a:dk1>
        <a:srgbClr val="000000"/>
      </a:dk1>
      <a:lt1>
        <a:srgbClr val="FFFFFF"/>
      </a:lt1>
      <a:dk2>
        <a:srgbClr val="7F7F7F"/>
      </a:dk2>
      <a:lt2>
        <a:srgbClr val="F0F0F0"/>
      </a:lt2>
      <a:accent1>
        <a:srgbClr val="EE7700"/>
      </a:accent1>
      <a:accent2>
        <a:srgbClr val="FABE00"/>
      </a:accent2>
      <a:accent3>
        <a:srgbClr val="1D2B83"/>
      </a:accent3>
      <a:accent4>
        <a:srgbClr val="0091DB"/>
      </a:accent4>
      <a:accent5>
        <a:srgbClr val="3B9C96"/>
      </a:accent5>
      <a:accent6>
        <a:srgbClr val="AACE1D"/>
      </a:accent6>
      <a:hlink>
        <a:srgbClr val="D70D19"/>
      </a:hlink>
      <a:folHlink>
        <a:srgbClr val="D9D9D9"/>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1561</Words>
  <Application>Microsoft Office PowerPoint</Application>
  <PresentationFormat>宽屏</PresentationFormat>
  <Paragraphs>117</Paragraphs>
  <Slides>7</Slides>
  <Notes>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vt:i4>
      </vt:variant>
    </vt:vector>
  </HeadingPairs>
  <TitlesOfParts>
    <vt:vector size="17" baseType="lpstr">
      <vt:lpstr>Hei</vt:lpstr>
      <vt:lpstr>LiHei Pro</vt:lpstr>
      <vt:lpstr>仿宋</vt:lpstr>
      <vt:lpstr>微软雅黑</vt:lpstr>
      <vt:lpstr>Arial</vt:lpstr>
      <vt:lpstr>Calibri</vt:lpstr>
      <vt:lpstr>Impact</vt:lpstr>
      <vt:lpstr>Times New Roman</vt:lpstr>
      <vt:lpstr>Wingdings</vt:lpstr>
      <vt:lpstr>1_泰康保险集团</vt:lpstr>
      <vt:lpstr>1、DRG支付方式改革试点是国家医保支付方式改革的重要内容</vt:lpstr>
      <vt:lpstr>2、DRG的一些基本概念</vt:lpstr>
      <vt:lpstr>3、CHS-DRG的诞生----用于医保结算管理的技术规范</vt:lpstr>
      <vt:lpstr>4、DRG支付标准的形成</vt:lpstr>
      <vt:lpstr>5、DRG结算方式</vt:lpstr>
      <vt:lpstr>5、DRG结算方式</vt:lpstr>
      <vt:lpstr>6、DRG结算的监管考核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哈尔滨市2021年1-4月 按疾病诊断相关分组（DRG）模拟 运行反馈</dc:title>
  <dc:creator>bunan</dc:creator>
  <cp:lastModifiedBy>枫 卿</cp:lastModifiedBy>
  <cp:revision>94</cp:revision>
  <dcterms:created xsi:type="dcterms:W3CDTF">2019-09-19T02:01:00Z</dcterms:created>
  <dcterms:modified xsi:type="dcterms:W3CDTF">2021-11-19T06:15:53Z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2052-11.8.2.9060</vt:lpwstr>
  </property>
</Properties>
</file>