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5" r:id="rId4"/>
    <p:sldMasterId id="2147483657" r:id="rId5"/>
    <p:sldMasterId id="2147483660" r:id="rId6"/>
    <p:sldMasterId id="2147483663" r:id="rId7"/>
  </p:sldMasterIdLst>
  <p:notesMasterIdLst>
    <p:notesMasterId r:id="rId10"/>
  </p:notesMasterIdLst>
  <p:handoutMasterIdLst>
    <p:handoutMasterId r:id="rId15"/>
  </p:handoutMasterIdLst>
  <p:sldIdLst>
    <p:sldId id="272" r:id="rId8"/>
    <p:sldId id="614" r:id="rId9"/>
    <p:sldId id="661" r:id="rId11"/>
    <p:sldId id="662" r:id="rId12"/>
    <p:sldId id="709" r:id="rId13"/>
    <p:sldId id="261" r:id="rId14"/>
  </p:sldIdLst>
  <p:sldSz cx="12192000" cy="6858000"/>
  <p:notesSz cx="7103745" cy="10234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0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5244"/>
  </p:normalViewPr>
  <p:slideViewPr>
    <p:cSldViewPr snapToGrid="0" showGuides="1">
      <p:cViewPr varScale="1">
        <p:scale>
          <a:sx n="82" d="100"/>
          <a:sy n="82" d="100"/>
        </p:scale>
        <p:origin x="672" y="62"/>
      </p:cViewPr>
      <p:guideLst>
        <p:guide orient="horz" pos="2153"/>
        <p:guide pos="300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4.jpe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  <a:endParaRPr kumimoji="1" lang="zh-CN" altLang="en-US" sz="120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83500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产品报价</a:t>
            </a:r>
            <a:b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操作说明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202180" y="4909185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代理企业用户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7475"/>
            <a:ext cx="12192000" cy="5968335"/>
          </a:xfrm>
          <a:prstGeom prst="rect">
            <a:avLst/>
          </a:prstGeom>
        </p:spPr>
      </p:pic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2303559" y="2221472"/>
            <a:ext cx="2609850" cy="748030"/>
          </a:xfrm>
          <a:prstGeom prst="wedgeRoundRectCallout">
            <a:avLst>
              <a:gd name="adj1" fmla="val -92169"/>
              <a:gd name="adj2" fmla="val -6115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点击【带量采购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带量采购项目列表】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: 圆角 5"/>
          <p:cNvSpPr/>
          <p:nvPr/>
        </p:nvSpPr>
        <p:spPr>
          <a:xfrm>
            <a:off x="116205" y="1956677"/>
            <a:ext cx="1033780" cy="2647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8239125" y="4611370"/>
            <a:ext cx="2860040" cy="669925"/>
          </a:xfrm>
          <a:prstGeom prst="wedgeRoundRectCallout">
            <a:avLst>
              <a:gd name="adj1" fmla="val 58882"/>
              <a:gd name="adj2" fmla="val -13782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血液透析类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】项目的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详情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进入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" name="矩形: 圆角 5"/>
          <p:cNvSpPr/>
          <p:nvPr/>
        </p:nvSpPr>
        <p:spPr>
          <a:xfrm>
            <a:off x="11384915" y="3619826"/>
            <a:ext cx="602615" cy="2647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3589"/>
            <a:ext cx="12192000" cy="5710822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: 圆角 5"/>
          <p:cNvSpPr/>
          <p:nvPr/>
        </p:nvSpPr>
        <p:spPr>
          <a:xfrm>
            <a:off x="11282991" y="2669437"/>
            <a:ext cx="357505" cy="3638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标注 3"/>
          <p:cNvSpPr>
            <a:spLocks noChangeArrowheads="1"/>
          </p:cNvSpPr>
          <p:nvPr/>
        </p:nvSpPr>
        <p:spPr bwMode="auto">
          <a:xfrm>
            <a:off x="8032115" y="3546475"/>
            <a:ext cx="2632710" cy="581025"/>
          </a:xfrm>
          <a:prstGeom prst="wedgeRoundRectCallout">
            <a:avLst>
              <a:gd name="adj1" fmla="val 67245"/>
              <a:gd name="adj2" fmla="val -8344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筛选对应产品，点击操作列的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申报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】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10294388" y="1990068"/>
            <a:ext cx="767715" cy="3638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8886275" y="1136168"/>
            <a:ext cx="1791970" cy="581025"/>
          </a:xfrm>
          <a:prstGeom prst="wedgeRoundRectCallout">
            <a:avLst>
              <a:gd name="adj1" fmla="val 35648"/>
              <a:gd name="adj2" fmla="val 9579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需填写操作联系人信息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5535"/>
            <a:ext cx="12192000" cy="5863008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3" name="矩形: 圆角 21"/>
          <p:cNvSpPr/>
          <p:nvPr/>
        </p:nvSpPr>
        <p:spPr>
          <a:xfrm>
            <a:off x="5358765" y="4273461"/>
            <a:ext cx="3328670" cy="11196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9385300" y="2783205"/>
            <a:ext cx="2743835" cy="1590040"/>
          </a:xfrm>
          <a:prstGeom prst="wedgeRoundRectCallout">
            <a:avLst>
              <a:gd name="adj1" fmla="val -89481"/>
              <a:gd name="adj2" fmla="val 10111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填写全国最低带量采购中选价来源省份，执行年份，项目名称，中选价格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（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最终报价）。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勾选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承诺供应提示并点击【保存】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8" name="矩形: 圆角 21"/>
          <p:cNvSpPr/>
          <p:nvPr/>
        </p:nvSpPr>
        <p:spPr>
          <a:xfrm>
            <a:off x="5399405" y="5592206"/>
            <a:ext cx="383540" cy="3397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/>
        </p:nvSpPr>
        <p:spPr bwMode="auto">
          <a:xfrm>
            <a:off x="3993502" y="1334277"/>
            <a:ext cx="3735873" cy="905275"/>
          </a:xfrm>
          <a:prstGeom prst="wedgeRoundRectCallout">
            <a:avLst>
              <a:gd name="adj1" fmla="val 9478"/>
              <a:gd name="adj2" fmla="val 24491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限价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为该产品在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dirty="0">
                <a:solidFill>
                  <a:srgbClr val="FF0000"/>
                </a:solidFill>
              </a:rPr>
              <a:t>京津冀“</a:t>
            </a:r>
            <a:r>
              <a:rPr lang="en-US" altLang="zh-CN" sz="1400" dirty="0">
                <a:solidFill>
                  <a:srgbClr val="FF0000"/>
                </a:solidFill>
              </a:rPr>
              <a:t>3+N”</a:t>
            </a:r>
            <a:r>
              <a:rPr lang="zh-CN" altLang="en-US" sz="1400" dirty="0">
                <a:solidFill>
                  <a:srgbClr val="FF0000"/>
                </a:solidFill>
              </a:rPr>
              <a:t>联盟血液透析类医用耗材</a:t>
            </a:r>
            <a:r>
              <a:rPr lang="en-US" altLang="zh-CN" sz="1400" dirty="0">
                <a:solidFill>
                  <a:srgbClr val="FF0000"/>
                </a:solidFill>
              </a:rPr>
              <a:t>】</a:t>
            </a:r>
            <a:r>
              <a:rPr lang="zh-CN" altLang="en-US" sz="1400" dirty="0">
                <a:solidFill>
                  <a:srgbClr val="0070C0"/>
                </a:solidFill>
              </a:rPr>
              <a:t>项目中的中选价格。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819150"/>
            <a:ext cx="12096750" cy="521970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31" name="圆角矩形标注 3"/>
          <p:cNvSpPr>
            <a:spLocks noChangeArrowheads="1"/>
          </p:cNvSpPr>
          <p:nvPr/>
        </p:nvSpPr>
        <p:spPr bwMode="auto">
          <a:xfrm>
            <a:off x="7105015" y="1983740"/>
            <a:ext cx="3112135" cy="1144270"/>
          </a:xfrm>
          <a:prstGeom prst="wedgeRoundRectCallout">
            <a:avLst>
              <a:gd name="adj1" fmla="val 80197"/>
              <a:gd name="adj2" fmla="val -1598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申报完成后，可点击【一键提交】按钮，前提需完成联系人信息的维护。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4" name="矩形: 圆角 21"/>
          <p:cNvSpPr/>
          <p:nvPr/>
        </p:nvSpPr>
        <p:spPr>
          <a:xfrm>
            <a:off x="11146155" y="2289810"/>
            <a:ext cx="426720" cy="358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: 圆角 21"/>
          <p:cNvSpPr/>
          <p:nvPr/>
        </p:nvSpPr>
        <p:spPr>
          <a:xfrm>
            <a:off x="11388725" y="4032250"/>
            <a:ext cx="531495" cy="358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8189595" y="3762375"/>
            <a:ext cx="2259965" cy="840105"/>
          </a:xfrm>
          <a:prstGeom prst="wedgeRoundRectCallout">
            <a:avLst>
              <a:gd name="adj1" fmla="val 91247"/>
              <a:gd name="adj2" fmla="val 1424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已申报完成的，未提交前可【放弃申报】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4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WPS 演示</Application>
  <PresentationFormat>宽屏</PresentationFormat>
  <Paragraphs>31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Calibri Light</vt:lpstr>
      <vt:lpstr>微软雅黑</vt:lpstr>
      <vt:lpstr>Verdana</vt:lpstr>
      <vt:lpstr>Arial Unicode MS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 </vt:lpstr>
      <vt:lpstr> </vt:lpstr>
      <vt:lpstr>PowerPoint 演示文稿</vt:lpstr>
      <vt:lpstr>PowerPoint 演示文稿</vt:lpstr>
      <vt:lpstr>PowerPoint 演示文稿</vt:lpstr>
    </vt:vector>
  </TitlesOfParts>
  <Company>www.dadighost.com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ELIAN-FM-JSJ707</cp:lastModifiedBy>
  <cp:revision>741</cp:revision>
  <dcterms:created xsi:type="dcterms:W3CDTF">2017-12-20T16:14:00Z</dcterms:created>
  <dcterms:modified xsi:type="dcterms:W3CDTF">2025-07-22T01:11:04Z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2052-12.8.2.21555</vt:lpwstr>
  </property>
  <property fmtid="{D5CDD505-2E9C-101B-9397-08002B2CF9AE}" pid="3" name="ICV">
    <vt:lpwstr>7C179BD5247C49E198615D925A0F8F95_13</vt:lpwstr>
  </property>
</Properties>
</file>