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5" r:id="rId4"/>
    <p:sldMasterId id="2147483657" r:id="rId5"/>
    <p:sldMasterId id="2147483660" r:id="rId6"/>
  </p:sldMasterIdLst>
  <p:notesMasterIdLst>
    <p:notesMasterId r:id="rId25"/>
  </p:notesMasterIdLst>
  <p:handoutMasterIdLst>
    <p:handoutMasterId r:id="rId26"/>
  </p:handoutMasterIdLst>
  <p:sldIdLst>
    <p:sldId id="272" r:id="rId7"/>
    <p:sldId id="800" r:id="rId8"/>
    <p:sldId id="782" r:id="rId9"/>
    <p:sldId id="744" r:id="rId10"/>
    <p:sldId id="767" r:id="rId11"/>
    <p:sldId id="745" r:id="rId12"/>
    <p:sldId id="746" r:id="rId13"/>
    <p:sldId id="747" r:id="rId14"/>
    <p:sldId id="755" r:id="rId15"/>
    <p:sldId id="760" r:id="rId16"/>
    <p:sldId id="778" r:id="rId17"/>
    <p:sldId id="763" r:id="rId18"/>
    <p:sldId id="796" r:id="rId19"/>
    <p:sldId id="797" r:id="rId20"/>
    <p:sldId id="765" r:id="rId21"/>
    <p:sldId id="802" r:id="rId22"/>
    <p:sldId id="803" r:id="rId23"/>
    <p:sldId id="261" r:id="rId24"/>
  </p:sldIdLst>
  <p:sldSz cx="12192000" cy="6858000"/>
  <p:notesSz cx="7104380" cy="1023493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3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58"/>
    <p:restoredTop sz="96270"/>
  </p:normalViewPr>
  <p:slideViewPr>
    <p:cSldViewPr snapToGrid="0" showGuides="1">
      <p:cViewPr varScale="1">
        <p:scale>
          <a:sx n="78" d="100"/>
          <a:sy n="78" d="100"/>
        </p:scale>
        <p:origin x="189" y="42"/>
      </p:cViewPr>
      <p:guideLst>
        <p:guide orient="horz" pos="2040"/>
        <p:guide pos="289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buFontTx/>
              <a:buNone/>
              <a:defRPr sz="1245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buFontTx/>
              <a:buNone/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buFontTx/>
              <a:buNone/>
              <a:defRPr sz="1245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buFontTx/>
              <a:buNone/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0782AE-B8A8-4EE7-8A77-F2BD79459D3B}" type="slidenum">
              <a:rPr kumimoji="0" lang="zh-CN" altLang="en-US" sz="12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019BEA-8E17-4CC2-8DE2-D21ADE14130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48175" y="6361113"/>
            <a:ext cx="3733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BDE7167-0A1B-4259-8322-7741516CAC44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410DDD-E661-4048-A8C2-AE759E6EA494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Tx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9001FF-E68B-4816-BD63-76C41F4DE50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Tx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89F73F-9B33-44E4-91FB-59AA443C410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432550"/>
            <a:ext cx="12192000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98838" y="1452563"/>
            <a:ext cx="5181600" cy="2870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 descr="渐变红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" y="681038"/>
            <a:ext cx="8258175" cy="76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124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矩形 8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22"/>
          <p:cNvSpPr txBox="1"/>
          <p:nvPr/>
        </p:nvSpPr>
        <p:spPr>
          <a:xfrm>
            <a:off x="1566863" y="2020888"/>
            <a:ext cx="9164637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北京市药品和医用耗材招采管理子系统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委托配送协议操作说明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958850"/>
            <a:ext cx="12166600" cy="4940300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2313305" y="2663825"/>
            <a:ext cx="8464550" cy="23368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8623935" y="1483360"/>
            <a:ext cx="2560638" cy="749300"/>
          </a:xfrm>
          <a:prstGeom prst="wedgeRoundRectCallout">
            <a:avLst>
              <a:gd name="adj1" fmla="val 36416"/>
              <a:gd name="adj2" fmla="val 83007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2.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点击“追加产品”按钮进入追加产品列表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5605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饮片配送协议管理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追加产品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5"/>
          <p:cNvSpPr/>
          <p:nvPr/>
        </p:nvSpPr>
        <p:spPr>
          <a:xfrm>
            <a:off x="10777538" y="2560638"/>
            <a:ext cx="590550" cy="2286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对话气泡: 圆角矩形 8"/>
          <p:cNvSpPr/>
          <p:nvPr/>
        </p:nvSpPr>
        <p:spPr>
          <a:xfrm>
            <a:off x="2858453" y="1483043"/>
            <a:ext cx="2339975" cy="749300"/>
          </a:xfrm>
          <a:prstGeom prst="wedgeRoundRectCallout">
            <a:avLst>
              <a:gd name="adj1" fmla="val 36416"/>
              <a:gd name="adj2" fmla="val 83007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此列表为已签订的产品列表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0245"/>
            <a:ext cx="12095480" cy="5624830"/>
          </a:xfrm>
          <a:prstGeom prst="rect">
            <a:avLst/>
          </a:prstGeom>
        </p:spPr>
      </p:pic>
      <p:sp>
        <p:nvSpPr>
          <p:cNvPr id="8" name="对话气泡: 圆角矩形 8"/>
          <p:cNvSpPr/>
          <p:nvPr/>
        </p:nvSpPr>
        <p:spPr>
          <a:xfrm>
            <a:off x="2193608" y="1304608"/>
            <a:ext cx="2339975" cy="749300"/>
          </a:xfrm>
          <a:prstGeom prst="wedgeRoundRectCallout">
            <a:avLst>
              <a:gd name="adj1" fmla="val -73785"/>
              <a:gd name="adj2" fmla="val 175550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3.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勾选需要追加的产品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对话气泡: 圆角矩形 8"/>
          <p:cNvSpPr/>
          <p:nvPr/>
        </p:nvSpPr>
        <p:spPr>
          <a:xfrm>
            <a:off x="7689533" y="4138613"/>
            <a:ext cx="2339975" cy="749300"/>
          </a:xfrm>
          <a:prstGeom prst="wedgeRoundRectCallout">
            <a:avLst>
              <a:gd name="adj1" fmla="val 53812"/>
              <a:gd name="adj2" fmla="val 190296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4.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点击【选择产品】将产品追加到合同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510" y="168910"/>
            <a:ext cx="49091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饮片配送协议管理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追加产品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927100"/>
            <a:ext cx="12122785" cy="5454015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5476875" y="3310255"/>
            <a:ext cx="1889760" cy="36703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2434908" y="4500563"/>
            <a:ext cx="3379788" cy="1149350"/>
          </a:xfrm>
          <a:prstGeom prst="wedgeRoundRectCallout">
            <a:avLst>
              <a:gd name="adj1" fmla="val 44495"/>
              <a:gd name="adj2" fmla="val -124502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追加保存后，委托协议签订状态变为待签订状态，需要双方再次签订，追加产品方可有效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7677785" y="5006975"/>
            <a:ext cx="2717800" cy="937260"/>
          </a:xfrm>
          <a:prstGeom prst="wedgeRoundRectCallout">
            <a:avLst>
              <a:gd name="adj1" fmla="val 51518"/>
              <a:gd name="adj2" fmla="val -198035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5.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点击“追加签订”完成委托协议追加签订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0506075" y="3428365"/>
            <a:ext cx="824230" cy="1835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9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饮片配送协议管理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追加签订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771525"/>
            <a:ext cx="12153900" cy="5314950"/>
          </a:xfrm>
          <a:prstGeom prst="rect">
            <a:avLst/>
          </a:prstGeom>
        </p:spPr>
      </p:pic>
      <p:sp>
        <p:nvSpPr>
          <p:cNvPr id="5" name="对话气泡: 圆角矩形 4"/>
          <p:cNvSpPr/>
          <p:nvPr/>
        </p:nvSpPr>
        <p:spPr>
          <a:xfrm>
            <a:off x="5200650" y="4699000"/>
            <a:ext cx="5163820" cy="1244600"/>
          </a:xfrm>
          <a:prstGeom prst="wedgeRoundRectCallout">
            <a:avLst>
              <a:gd name="adj1" fmla="val 66281"/>
              <a:gd name="adj2" fmla="val -128571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1.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点击【变更】弹出窗页面展示委托成功的产品，可以操作删除。</a:t>
            </a:r>
            <a:b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</a:b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注意：删除</a:t>
            </a:r>
            <a:r>
              <a:rPr lang="zh-CN" altLang="en-US" sz="1800" b="1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保存后，委托协议签订状态变为待签订状态，需要双方再次签订，删除产品方可有效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矩形: 圆角 5"/>
          <p:cNvSpPr/>
          <p:nvPr/>
        </p:nvSpPr>
        <p:spPr>
          <a:xfrm flipH="1">
            <a:off x="11308715" y="3471545"/>
            <a:ext cx="328295" cy="2482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9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饮片配送协议管理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追加签订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006475"/>
            <a:ext cx="11976100" cy="4845050"/>
          </a:xfrm>
          <a:prstGeom prst="rect">
            <a:avLst/>
          </a:prstGeom>
        </p:spPr>
      </p:pic>
      <p:sp>
        <p:nvSpPr>
          <p:cNvPr id="5" name="对话气泡: 圆角矩形 4"/>
          <p:cNvSpPr/>
          <p:nvPr/>
        </p:nvSpPr>
        <p:spPr>
          <a:xfrm>
            <a:off x="7164070" y="4490720"/>
            <a:ext cx="2717800" cy="937260"/>
          </a:xfrm>
          <a:prstGeom prst="wedgeRoundRectCallout">
            <a:avLst>
              <a:gd name="adj1" fmla="val 78154"/>
              <a:gd name="adj2" fmla="val -150067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2.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点击【删除】按钮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矩形: 圆角 5"/>
          <p:cNvSpPr/>
          <p:nvPr/>
        </p:nvSpPr>
        <p:spPr>
          <a:xfrm flipH="1">
            <a:off x="10627995" y="3223260"/>
            <a:ext cx="328295" cy="2482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9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饮片配送协议管理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追加签订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3233738" y="2398713"/>
            <a:ext cx="5938838" cy="25844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二、配送企业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29699" name="文本框 39"/>
          <p:cNvSpPr txBox="1"/>
          <p:nvPr/>
        </p:nvSpPr>
        <p:spPr>
          <a:xfrm>
            <a:off x="828675" y="80963"/>
            <a:ext cx="42338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签订委托配送协议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" y="631825"/>
            <a:ext cx="12103100" cy="5594350"/>
          </a:xfrm>
          <a:prstGeom prst="rect">
            <a:avLst/>
          </a:prstGeom>
        </p:spPr>
      </p:pic>
      <p:sp>
        <p:nvSpPr>
          <p:cNvPr id="17411" name="矩形 2"/>
          <p:cNvSpPr/>
          <p:nvPr/>
        </p:nvSpPr>
        <p:spPr>
          <a:xfrm>
            <a:off x="357188" y="1450340"/>
            <a:ext cx="1290637" cy="103028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2" name="圆角矩形标注 3"/>
          <p:cNvSpPr/>
          <p:nvPr/>
        </p:nvSpPr>
        <p:spPr>
          <a:xfrm>
            <a:off x="2087880" y="2840673"/>
            <a:ext cx="2046288" cy="693737"/>
          </a:xfrm>
          <a:prstGeom prst="wedgeRoundRectCallout">
            <a:avLst>
              <a:gd name="adj1" fmla="val -67657"/>
              <a:gd name="adj2" fmla="val -145148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、点击“中药饮片管理”进入系统</a:t>
            </a:r>
            <a:endParaRPr lang="zh-CN" altLang="en-US" sz="14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7413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" y="1047750"/>
            <a:ext cx="12065000" cy="5406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5121275" cy="5143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圆角矩形标注 3"/>
          <p:cNvSpPr>
            <a:spLocks noChangeArrowheads="1"/>
          </p:cNvSpPr>
          <p:nvPr/>
        </p:nvSpPr>
        <p:spPr bwMode="auto">
          <a:xfrm>
            <a:off x="7809865" y="4771390"/>
            <a:ext cx="3525838" cy="903288"/>
          </a:xfrm>
          <a:prstGeom prst="wedgeRoundRectCallout">
            <a:avLst>
              <a:gd name="adj1" fmla="val 40319"/>
              <a:gd name="adj2" fmla="val -93444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点击【签订】按钮，输入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CA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密码并确定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1" name="矩形: 圆角 3"/>
          <p:cNvSpPr/>
          <p:nvPr/>
        </p:nvSpPr>
        <p:spPr>
          <a:xfrm>
            <a:off x="10999470" y="4197033"/>
            <a:ext cx="441325" cy="24923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: 圆角 3"/>
          <p:cNvSpPr/>
          <p:nvPr/>
        </p:nvSpPr>
        <p:spPr>
          <a:xfrm flipH="1">
            <a:off x="141605" y="2166620"/>
            <a:ext cx="1220470" cy="3581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1595120" y="3183890"/>
            <a:ext cx="3525838" cy="903288"/>
          </a:xfrm>
          <a:prstGeom prst="wedgeRoundRectCallout">
            <a:avLst>
              <a:gd name="adj1" fmla="val -55384"/>
              <a:gd name="adj2" fmla="val -13091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1.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点击【饮片配送协议管理】进入签订委托协议页面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1106488" y="4679950"/>
            <a:ext cx="100330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本部分手册内容完毕，请及时关注平台及网站动态信息</a:t>
            </a:r>
            <a:endParaRPr lang="en-US" altLang="zh-CN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3233738" y="2398713"/>
            <a:ext cx="5938838" cy="25844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一、生产企业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29699" name="文本框 39"/>
          <p:cNvSpPr txBox="1"/>
          <p:nvPr/>
        </p:nvSpPr>
        <p:spPr>
          <a:xfrm>
            <a:off x="828675" y="80963"/>
            <a:ext cx="42338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签订委托配送协议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" y="631825"/>
            <a:ext cx="12103100" cy="5594350"/>
          </a:xfrm>
          <a:prstGeom prst="rect">
            <a:avLst/>
          </a:prstGeom>
        </p:spPr>
      </p:pic>
      <p:sp>
        <p:nvSpPr>
          <p:cNvPr id="17411" name="矩形 2"/>
          <p:cNvSpPr/>
          <p:nvPr/>
        </p:nvSpPr>
        <p:spPr>
          <a:xfrm>
            <a:off x="357188" y="1450340"/>
            <a:ext cx="1290637" cy="103028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2" name="圆角矩形标注 3"/>
          <p:cNvSpPr/>
          <p:nvPr/>
        </p:nvSpPr>
        <p:spPr>
          <a:xfrm>
            <a:off x="2087880" y="2840673"/>
            <a:ext cx="2046288" cy="693737"/>
          </a:xfrm>
          <a:prstGeom prst="wedgeRoundRectCallout">
            <a:avLst>
              <a:gd name="adj1" fmla="val -67657"/>
              <a:gd name="adj2" fmla="val -145148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、点击“中药饮片管理”进入系统</a:t>
            </a:r>
            <a:endParaRPr lang="zh-CN" altLang="en-US" sz="14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7413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739775"/>
            <a:ext cx="12166600" cy="5378450"/>
          </a:xfrm>
          <a:prstGeom prst="rect">
            <a:avLst/>
          </a:prstGeom>
        </p:spPr>
      </p:pic>
      <p:sp>
        <p:nvSpPr>
          <p:cNvPr id="4" name="矩形: 圆角 4"/>
          <p:cNvSpPr/>
          <p:nvPr/>
        </p:nvSpPr>
        <p:spPr>
          <a:xfrm>
            <a:off x="109855" y="2713355"/>
            <a:ext cx="966788" cy="20478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对话气泡: 圆角矩形 5"/>
          <p:cNvSpPr/>
          <p:nvPr/>
        </p:nvSpPr>
        <p:spPr>
          <a:xfrm>
            <a:off x="1477645" y="4204653"/>
            <a:ext cx="3052763" cy="847725"/>
          </a:xfrm>
          <a:prstGeom prst="wedgeRoundRectCallout">
            <a:avLst>
              <a:gd name="adj1" fmla="val -66807"/>
              <a:gd name="adj2" fmla="val -204943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2.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点击【饮片配送协议管理】进入签订委托协议页面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8437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选择配送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4"/>
          <p:cNvSpPr/>
          <p:nvPr/>
        </p:nvSpPr>
        <p:spPr>
          <a:xfrm>
            <a:off x="11083290" y="2918460"/>
            <a:ext cx="494030" cy="2857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对话气泡: 圆角矩形 5"/>
          <p:cNvSpPr/>
          <p:nvPr/>
        </p:nvSpPr>
        <p:spPr>
          <a:xfrm>
            <a:off x="8001000" y="1757363"/>
            <a:ext cx="3052763" cy="847725"/>
          </a:xfrm>
          <a:prstGeom prst="wedgeRoundRectCallout">
            <a:avLst>
              <a:gd name="adj1" fmla="val 54852"/>
              <a:gd name="adj2" fmla="val 78397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3.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点击“新增”按钮，进入选择配送企业页面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45515"/>
            <a:ext cx="12166600" cy="5099050"/>
          </a:xfrm>
          <a:prstGeom prst="rect">
            <a:avLst/>
          </a:prstGeom>
        </p:spPr>
      </p:pic>
      <p:sp>
        <p:nvSpPr>
          <p:cNvPr id="19459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选择配送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4"/>
          <p:cNvSpPr/>
          <p:nvPr/>
        </p:nvSpPr>
        <p:spPr>
          <a:xfrm>
            <a:off x="10233660" y="3532505"/>
            <a:ext cx="887730" cy="1733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38"/>
          <p:cNvSpPr/>
          <p:nvPr/>
        </p:nvSpPr>
        <p:spPr>
          <a:xfrm>
            <a:off x="7907973" y="4257993"/>
            <a:ext cx="2325687" cy="630237"/>
          </a:xfrm>
          <a:prstGeom prst="wedgeRoundRectCallout">
            <a:avLst>
              <a:gd name="adj1" fmla="val 58109"/>
              <a:gd name="adj2" fmla="val -139320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4.</a:t>
            </a:r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点击要选择的配送企业</a:t>
            </a:r>
            <a:endParaRPr lang="zh-CN" altLang="en-US" sz="14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36600"/>
            <a:ext cx="12153900" cy="5384800"/>
          </a:xfrm>
          <a:prstGeom prst="rect">
            <a:avLst/>
          </a:prstGeom>
        </p:spPr>
      </p:pic>
      <p:sp>
        <p:nvSpPr>
          <p:cNvPr id="7" name="矩形: 圆角 4"/>
          <p:cNvSpPr/>
          <p:nvPr/>
        </p:nvSpPr>
        <p:spPr>
          <a:xfrm>
            <a:off x="10845165" y="3565843"/>
            <a:ext cx="708025" cy="2127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对话气泡: 圆角矩形 5"/>
          <p:cNvSpPr/>
          <p:nvPr/>
        </p:nvSpPr>
        <p:spPr>
          <a:xfrm>
            <a:off x="7526655" y="4512945"/>
            <a:ext cx="3038475" cy="847725"/>
          </a:xfrm>
          <a:prstGeom prst="wedgeRoundRectCallout">
            <a:avLst>
              <a:gd name="adj1" fmla="val 57460"/>
              <a:gd name="adj2" fmla="val -121460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5.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点击“添加产品”，为本配送协议添加产品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485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添加产品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08050"/>
            <a:ext cx="12192000" cy="5041900"/>
          </a:xfrm>
          <a:prstGeom prst="rect">
            <a:avLst/>
          </a:prstGeom>
        </p:spPr>
      </p:pic>
      <p:sp>
        <p:nvSpPr>
          <p:cNvPr id="6" name="矩形: 圆角 16"/>
          <p:cNvSpPr/>
          <p:nvPr/>
        </p:nvSpPr>
        <p:spPr>
          <a:xfrm>
            <a:off x="10458450" y="3440113"/>
            <a:ext cx="450850" cy="24923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标注 38"/>
          <p:cNvSpPr/>
          <p:nvPr/>
        </p:nvSpPr>
        <p:spPr>
          <a:xfrm>
            <a:off x="7747953" y="4394518"/>
            <a:ext cx="2312987" cy="517525"/>
          </a:xfrm>
          <a:prstGeom prst="wedgeRoundRectCallout">
            <a:avLst>
              <a:gd name="adj1" fmla="val 66362"/>
              <a:gd name="adj2" fmla="val -194601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6.</a:t>
            </a:r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点击“选择”按钮，确定添加此条产品</a:t>
            </a:r>
            <a:endParaRPr lang="zh-CN" altLang="en-US" sz="14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21509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添加产品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742950"/>
            <a:ext cx="12166600" cy="5372100"/>
          </a:xfrm>
          <a:prstGeom prst="rect">
            <a:avLst/>
          </a:prstGeom>
        </p:spPr>
      </p:pic>
      <p:sp>
        <p:nvSpPr>
          <p:cNvPr id="7" name="矩形: 圆角 4"/>
          <p:cNvSpPr/>
          <p:nvPr/>
        </p:nvSpPr>
        <p:spPr>
          <a:xfrm>
            <a:off x="10677525" y="3498533"/>
            <a:ext cx="441325" cy="2635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对话气泡: 圆角矩形 5"/>
          <p:cNvSpPr/>
          <p:nvPr/>
        </p:nvSpPr>
        <p:spPr>
          <a:xfrm>
            <a:off x="8141970" y="2006283"/>
            <a:ext cx="2535238" cy="849313"/>
          </a:xfrm>
          <a:prstGeom prst="wedgeRoundRectCallout">
            <a:avLst>
              <a:gd name="adj1" fmla="val 49937"/>
              <a:gd name="adj2" fmla="val 116766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7.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点击“签订”按钮，输入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CA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密码并确定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11118850" y="3498533"/>
            <a:ext cx="441325" cy="2635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对话气泡: 圆角矩形 12"/>
          <p:cNvSpPr/>
          <p:nvPr/>
        </p:nvSpPr>
        <p:spPr>
          <a:xfrm>
            <a:off x="9123045" y="4251325"/>
            <a:ext cx="2640013" cy="939800"/>
          </a:xfrm>
          <a:prstGeom prst="wedgeRoundRectCallout">
            <a:avLst>
              <a:gd name="adj1" fmla="val 33872"/>
              <a:gd name="adj2" fmla="val -99054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新生成的委托配送协议签订之前可以撤销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535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签订协议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771525"/>
            <a:ext cx="12153900" cy="5314950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6557645" y="3454400"/>
            <a:ext cx="1437005" cy="2438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2349500" y="4302443"/>
            <a:ext cx="5373688" cy="1046163"/>
          </a:xfrm>
          <a:prstGeom prst="wedgeRoundRectCallout">
            <a:avLst>
              <a:gd name="adj1" fmla="val 42117"/>
              <a:gd name="adj2" fmla="val -103264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双方均完成签订委托协议后，图标显示签章同意状态，委托协议生效，同时显示委托协议签订时间，操作列同时显示“追加”按钮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矩形: 圆角 2"/>
          <p:cNvSpPr/>
          <p:nvPr/>
        </p:nvSpPr>
        <p:spPr>
          <a:xfrm>
            <a:off x="11043920" y="3489960"/>
            <a:ext cx="357188" cy="2079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对话气泡: 圆角矩形 3"/>
          <p:cNvSpPr/>
          <p:nvPr/>
        </p:nvSpPr>
        <p:spPr>
          <a:xfrm>
            <a:off x="7556500" y="2275840"/>
            <a:ext cx="2803525" cy="1178560"/>
          </a:xfrm>
          <a:prstGeom prst="wedgeRoundRectCallout">
            <a:avLst>
              <a:gd name="adj1" fmla="val 72808"/>
              <a:gd name="adj2" fmla="val 55757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1.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点击“追加”按钮会弹出弹窗，可在弹窗中进行委托协议追加新产品操作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4583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饮片配送协议管理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追加产品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717</Words>
  <Application>WPS 演示</Application>
  <PresentationFormat>宽屏</PresentationFormat>
  <Paragraphs>78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 Light</vt:lpstr>
      <vt:lpstr>微软雅黑</vt:lpstr>
      <vt:lpstr>Verdana</vt:lpstr>
      <vt:lpstr>华文新魏</vt:lpstr>
      <vt:lpstr>Arial Unicode MS</vt:lpstr>
      <vt:lpstr>Office 主题</vt:lpstr>
      <vt:lpstr>1_自定义设计方案</vt:lpstr>
      <vt:lpstr>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爱晒太阳的猫</cp:lastModifiedBy>
  <cp:revision>25</cp:revision>
  <dcterms:created xsi:type="dcterms:W3CDTF">2018-11-19T17:52:00Z</dcterms:created>
  <dcterms:modified xsi:type="dcterms:W3CDTF">2025-05-23T02:00:53Z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2052-11.8.2.8959</vt:lpwstr>
  </property>
  <property fmtid="{D5CDD505-2E9C-101B-9397-08002B2CF9AE}" pid="3" name="ICV">
    <vt:lpwstr>0A2DB01AC09C49218D6DFDEA7015EDBA_13</vt:lpwstr>
  </property>
</Properties>
</file>