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  <p:sldMasterId id="2147483657" r:id="rId4"/>
    <p:sldMasterId id="2147483660" r:id="rId5"/>
    <p:sldMasterId id="2147483663" r:id="rId6"/>
    <p:sldMasterId id="2147483667" r:id="rId7"/>
  </p:sldMasterIdLst>
  <p:notesMasterIdLst>
    <p:notesMasterId r:id="rId20"/>
  </p:notesMasterIdLst>
  <p:handoutMasterIdLst>
    <p:handoutMasterId r:id="rId21"/>
  </p:handoutMasterIdLst>
  <p:sldIdLst>
    <p:sldId id="698" r:id="rId8"/>
    <p:sldId id="681" r:id="rId9"/>
    <p:sldId id="683" r:id="rId10"/>
    <p:sldId id="685" r:id="rId11"/>
    <p:sldId id="687" r:id="rId12"/>
    <p:sldId id="699" r:id="rId13"/>
    <p:sldId id="689" r:id="rId14"/>
    <p:sldId id="693" r:id="rId15"/>
    <p:sldId id="694" r:id="rId16"/>
    <p:sldId id="695" r:id="rId17"/>
    <p:sldId id="696" r:id="rId18"/>
    <p:sldId id="261" r:id="rId19"/>
  </p:sldIdLst>
  <p:sldSz cx="12192000" cy="6858000"/>
  <p:notesSz cx="7104063" cy="10234613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4819" autoAdjust="0"/>
  </p:normalViewPr>
  <p:slideViewPr>
    <p:cSldViewPr snapToGrid="0" showGuides="1">
      <p:cViewPr varScale="1">
        <p:scale>
          <a:sx n="110" d="100"/>
          <a:sy n="110" d="100"/>
        </p:scale>
        <p:origin x="534" y="84"/>
      </p:cViewPr>
      <p:guideLst>
        <p:guide orient="horz" pos="2160"/>
        <p:guide pos="29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124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946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909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352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92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887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138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977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96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FD7BE43-D955-484D-8AD0-5CED41249C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86232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国家集采药品接续报价及选择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配送</a:t>
            </a:r>
            <a:endParaRPr lang="en-US" altLang="zh-CN" sz="3200" b="1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操作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</a:t>
            </a: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202180" y="4909185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生产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代理企业用户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25"/>
            <a:ext cx="12192000" cy="55961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第一二四批接续报价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: 圆角 5"/>
          <p:cNvSpPr/>
          <p:nvPr/>
        </p:nvSpPr>
        <p:spPr>
          <a:xfrm>
            <a:off x="3619929" y="5178310"/>
            <a:ext cx="1656715" cy="8293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176878" y="5101862"/>
            <a:ext cx="1030819" cy="2178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2177118" y="4094423"/>
            <a:ext cx="1879600" cy="760730"/>
          </a:xfrm>
          <a:prstGeom prst="wedgeRoundRectCallout">
            <a:avLst>
              <a:gd name="adj1" fmla="val -51939"/>
              <a:gd name="adj2" fmla="val 8393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4 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选“我已阅读并同意以上条款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</a:p>
        </p:txBody>
      </p:sp>
      <p:sp>
        <p:nvSpPr>
          <p:cNvPr id="16" name="矩形: 圆角 5"/>
          <p:cNvSpPr/>
          <p:nvPr/>
        </p:nvSpPr>
        <p:spPr>
          <a:xfrm>
            <a:off x="1762734" y="5049157"/>
            <a:ext cx="1581150" cy="2705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圆角矩形标注 3"/>
          <p:cNvSpPr>
            <a:spLocks noChangeArrowheads="1"/>
          </p:cNvSpPr>
          <p:nvPr/>
        </p:nvSpPr>
        <p:spPr bwMode="auto">
          <a:xfrm>
            <a:off x="5485231" y="4234408"/>
            <a:ext cx="2058455" cy="747811"/>
          </a:xfrm>
          <a:prstGeom prst="wedgeRoundRectCallout">
            <a:avLst>
              <a:gd name="adj1" fmla="val -60154"/>
              <a:gd name="adj2" fmla="val 9554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选择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参与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填写产品报价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，选择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放弃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则无需填写</a:t>
            </a: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6514459" y="6025832"/>
            <a:ext cx="2533015" cy="680085"/>
          </a:xfrm>
          <a:prstGeom prst="wedgeRoundRectCallout">
            <a:avLst>
              <a:gd name="adj1" fmla="val -55428"/>
              <a:gd name="adj2" fmla="val -6417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6 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保存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确定报价，返回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供应报价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确认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列表</a:t>
            </a:r>
          </a:p>
        </p:txBody>
      </p:sp>
      <p:sp>
        <p:nvSpPr>
          <p:cNvPr id="12" name="矩形: 圆角 5"/>
          <p:cNvSpPr/>
          <p:nvPr/>
        </p:nvSpPr>
        <p:spPr>
          <a:xfrm>
            <a:off x="5868643" y="5860952"/>
            <a:ext cx="481914" cy="2516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873"/>
            <a:ext cx="12192000" cy="4839334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第一二四批接续报价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标注 3"/>
          <p:cNvSpPr>
            <a:spLocks noChangeArrowheads="1"/>
          </p:cNvSpPr>
          <p:nvPr/>
        </p:nvSpPr>
        <p:spPr bwMode="auto">
          <a:xfrm>
            <a:off x="7983930" y="3435705"/>
            <a:ext cx="2229841" cy="774065"/>
          </a:xfrm>
          <a:prstGeom prst="wedgeRoundRectCallout">
            <a:avLst>
              <a:gd name="adj1" fmla="val 79529"/>
              <a:gd name="adj2" fmla="val 2466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未提交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前再次点击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报价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 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可修改报价信息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2" name="矩形: 圆角 21"/>
          <p:cNvSpPr/>
          <p:nvPr/>
        </p:nvSpPr>
        <p:spPr>
          <a:xfrm>
            <a:off x="10918813" y="3730363"/>
            <a:ext cx="336550" cy="1847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: 圆角 21"/>
          <p:cNvSpPr/>
          <p:nvPr/>
        </p:nvSpPr>
        <p:spPr>
          <a:xfrm>
            <a:off x="11215012" y="3876984"/>
            <a:ext cx="336550" cy="181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标注 3"/>
          <p:cNvSpPr>
            <a:spLocks noChangeArrowheads="1"/>
          </p:cNvSpPr>
          <p:nvPr/>
        </p:nvSpPr>
        <p:spPr bwMode="auto">
          <a:xfrm>
            <a:off x="9676706" y="4224697"/>
            <a:ext cx="1552291" cy="584818"/>
          </a:xfrm>
          <a:prstGeom prst="wedgeRoundRectCallout">
            <a:avLst>
              <a:gd name="adj1" fmla="val 54803"/>
              <a:gd name="adj2" fmla="val -8264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’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详情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按钮可查看报价详情</a:t>
            </a:r>
          </a:p>
        </p:txBody>
      </p:sp>
      <p:sp>
        <p:nvSpPr>
          <p:cNvPr id="9" name="矩形: 圆角 21"/>
          <p:cNvSpPr/>
          <p:nvPr/>
        </p:nvSpPr>
        <p:spPr>
          <a:xfrm>
            <a:off x="11551562" y="3671267"/>
            <a:ext cx="336550" cy="2495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8476257" y="2511283"/>
            <a:ext cx="3243580" cy="932180"/>
          </a:xfrm>
          <a:prstGeom prst="wedgeRoundRectCallout">
            <a:avLst>
              <a:gd name="adj1" fmla="val 46322"/>
              <a:gd name="adj2" fmla="val 8348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7.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提交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可提交报价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注意：产品提交报价前需保证该产品已经在</a:t>
            </a:r>
            <a:r>
              <a:rPr lang="en-US" altLang="zh-CN" sz="1400" b="1" kern="0" dirty="0" smtClean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供应清单及配送商维护</a:t>
            </a:r>
            <a:r>
              <a:rPr lang="en-US" altLang="zh-CN" sz="1400" b="1" kern="0" dirty="0" smtClean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菜单中完成配送商选择并提交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2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en-US" altLang="zh-CN" dirty="0"/>
              <a:t>                   </a:t>
            </a:r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defRPr/>
            </a:pPr>
            <a:r>
              <a:rPr lang="zh-CN" altLang="en-US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供应清单及配送商维护</a:t>
            </a:r>
            <a:endParaRPr lang="zh-CN" altLang="en-US" sz="3200" dirty="0">
              <a:solidFill>
                <a:prstClr val="white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15364" name="标题 1"/>
          <p:cNvSpPr txBox="1">
            <a:spLocks noChangeArrowheads="1"/>
          </p:cNvSpPr>
          <p:nvPr/>
        </p:nvSpPr>
        <p:spPr bwMode="auto"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供应清单及配送商维护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427"/>
            <a:ext cx="12192000" cy="4833146"/>
          </a:xfrm>
          <a:prstGeom prst="rect">
            <a:avLst/>
          </a:prstGeom>
        </p:spPr>
      </p:pic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1174855" y="5931587"/>
            <a:ext cx="1807246" cy="747811"/>
          </a:xfrm>
          <a:prstGeom prst="wedgeRoundRectCallout">
            <a:avLst>
              <a:gd name="adj1" fmla="val -50234"/>
              <a:gd name="adj2" fmla="val -8316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供应清单及配送商维护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供应清单及配送商维护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: 圆角 5"/>
          <p:cNvSpPr/>
          <p:nvPr/>
        </p:nvSpPr>
        <p:spPr>
          <a:xfrm>
            <a:off x="10873815" y="3304942"/>
            <a:ext cx="486542" cy="2520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标注 3"/>
          <p:cNvSpPr>
            <a:spLocks noChangeArrowheads="1"/>
          </p:cNvSpPr>
          <p:nvPr/>
        </p:nvSpPr>
        <p:spPr bwMode="auto">
          <a:xfrm>
            <a:off x="8195929" y="2088738"/>
            <a:ext cx="2677886" cy="708021"/>
          </a:xfrm>
          <a:prstGeom prst="wedgeRoundRectCallout">
            <a:avLst>
              <a:gd name="adj1" fmla="val 50965"/>
              <a:gd name="adj2" fmla="val 11589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，点击“选择配送”进入选择配送页面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defRPr/>
            </a:pPr>
            <a:r>
              <a:rPr lang="zh-CN" altLang="en-US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注：每个产品单独选择配送</a:t>
            </a:r>
          </a:p>
        </p:txBody>
      </p:sp>
      <p:sp>
        <p:nvSpPr>
          <p:cNvPr id="13" name="矩形: 圆角 5"/>
          <p:cNvSpPr/>
          <p:nvPr/>
        </p:nvSpPr>
        <p:spPr>
          <a:xfrm>
            <a:off x="232291" y="5572449"/>
            <a:ext cx="852805" cy="2584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5">
            <a:extLst>
              <a:ext uri="{FF2B5EF4-FFF2-40B4-BE49-F238E27FC236}">
                <a16:creationId xmlns:a16="http://schemas.microsoft.com/office/drawing/2014/main" xmlns="" id="{CF06B329-A19F-D69C-18B5-4D6207234DF1}"/>
              </a:ext>
            </a:extLst>
          </p:cNvPr>
          <p:cNvSpPr/>
          <p:nvPr/>
        </p:nvSpPr>
        <p:spPr>
          <a:xfrm>
            <a:off x="9408056" y="2992698"/>
            <a:ext cx="734436" cy="24246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>
            <a:extLst>
              <a:ext uri="{FF2B5EF4-FFF2-40B4-BE49-F238E27FC236}">
                <a16:creationId xmlns:a16="http://schemas.microsoft.com/office/drawing/2014/main" xmlns="" id="{D3470151-D270-12ED-FB32-53984DA4D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3886902"/>
            <a:ext cx="2059173" cy="1316735"/>
          </a:xfrm>
          <a:prstGeom prst="wedgeRoundRectCallout">
            <a:avLst>
              <a:gd name="adj1" fmla="val 70466"/>
              <a:gd name="adj2" fmla="val -3251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点击“↑↓”箭头可以调整供应排序，供应排序在前的产品优先供应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" y="859797"/>
            <a:ext cx="12192000" cy="5998203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供应清单及配送商维护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21"/>
          <p:cNvSpPr/>
          <p:nvPr/>
        </p:nvSpPr>
        <p:spPr>
          <a:xfrm>
            <a:off x="98105" y="5150040"/>
            <a:ext cx="1113116" cy="2386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标注 3"/>
          <p:cNvSpPr>
            <a:spLocks noChangeArrowheads="1"/>
          </p:cNvSpPr>
          <p:nvPr/>
        </p:nvSpPr>
        <p:spPr bwMode="auto">
          <a:xfrm>
            <a:off x="3777474" y="5463203"/>
            <a:ext cx="2098787" cy="638175"/>
          </a:xfrm>
          <a:prstGeom prst="wedgeRoundRectCallout">
            <a:avLst>
              <a:gd name="adj1" fmla="val 50055"/>
              <a:gd name="adj2" fmla="val 9889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添加配送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按钮，选择配送企业添加</a:t>
            </a:r>
          </a:p>
        </p:txBody>
      </p:sp>
      <p:sp>
        <p:nvSpPr>
          <p:cNvPr id="9" name="圆角矩形标注 3"/>
          <p:cNvSpPr>
            <a:spLocks noChangeArrowheads="1"/>
          </p:cNvSpPr>
          <p:nvPr/>
        </p:nvSpPr>
        <p:spPr bwMode="auto">
          <a:xfrm>
            <a:off x="8462512" y="3422075"/>
            <a:ext cx="1933575" cy="63817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此列表显示已添加的配送企业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2" name="矩形: 圆角 21"/>
          <p:cNvSpPr/>
          <p:nvPr/>
        </p:nvSpPr>
        <p:spPr>
          <a:xfrm>
            <a:off x="5418675" y="6507908"/>
            <a:ext cx="589380" cy="2734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: 圆角 21"/>
          <p:cNvSpPr/>
          <p:nvPr/>
        </p:nvSpPr>
        <p:spPr>
          <a:xfrm>
            <a:off x="1477918" y="3025199"/>
            <a:ext cx="9589770" cy="143192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8" grpId="0" bldLvl="0" animBg="1"/>
      <p:bldP spid="9" grpId="0" bldLvl="0" animBg="1"/>
      <p:bldP spid="12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376"/>
            <a:ext cx="12192000" cy="5589580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供应清单及配送商维护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21"/>
          <p:cNvSpPr/>
          <p:nvPr/>
        </p:nvSpPr>
        <p:spPr>
          <a:xfrm>
            <a:off x="139609" y="5145829"/>
            <a:ext cx="1050836" cy="2406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0" name="矩形: 圆角 21"/>
          <p:cNvSpPr/>
          <p:nvPr/>
        </p:nvSpPr>
        <p:spPr>
          <a:xfrm>
            <a:off x="3393248" y="3562314"/>
            <a:ext cx="354563" cy="24269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: 圆角 21"/>
          <p:cNvSpPr/>
          <p:nvPr/>
        </p:nvSpPr>
        <p:spPr>
          <a:xfrm>
            <a:off x="10396023" y="3167996"/>
            <a:ext cx="432318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: 圆角 21"/>
          <p:cNvSpPr/>
          <p:nvPr/>
        </p:nvSpPr>
        <p:spPr>
          <a:xfrm>
            <a:off x="3519578" y="2732430"/>
            <a:ext cx="7308764" cy="345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: 圆角 21"/>
          <p:cNvSpPr/>
          <p:nvPr/>
        </p:nvSpPr>
        <p:spPr>
          <a:xfrm>
            <a:off x="9898779" y="4978330"/>
            <a:ext cx="361378" cy="345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标注 3"/>
          <p:cNvSpPr>
            <a:spLocks noChangeArrowheads="1"/>
          </p:cNvSpPr>
          <p:nvPr/>
        </p:nvSpPr>
        <p:spPr bwMode="auto">
          <a:xfrm>
            <a:off x="7495622" y="4030172"/>
            <a:ext cx="1896532" cy="1477087"/>
          </a:xfrm>
          <a:prstGeom prst="wedgeRoundRectCallout">
            <a:avLst>
              <a:gd name="adj1" fmla="val 75994"/>
              <a:gd name="adj2" fmla="val 3070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点“选择”添加配送企业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也可勾选多家配送企业，点绿色按钮“选择”批量添加</a:t>
            </a: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7495622" y="4030171"/>
            <a:ext cx="1896532" cy="1477087"/>
          </a:xfrm>
          <a:prstGeom prst="wedgeRoundRectCallout">
            <a:avLst>
              <a:gd name="adj1" fmla="val 102680"/>
              <a:gd name="adj2" fmla="val -9297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点“选择”添加配送企业，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也可勾选多家配送企业，点绿色按钮“选择”批量添加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" y="842545"/>
            <a:ext cx="12192000" cy="5998203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供应清单及配送商维护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21"/>
          <p:cNvSpPr/>
          <p:nvPr/>
        </p:nvSpPr>
        <p:spPr>
          <a:xfrm>
            <a:off x="161865" y="5117157"/>
            <a:ext cx="1113116" cy="2386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标注 3"/>
          <p:cNvSpPr>
            <a:spLocks noChangeArrowheads="1"/>
          </p:cNvSpPr>
          <p:nvPr/>
        </p:nvSpPr>
        <p:spPr bwMode="auto">
          <a:xfrm>
            <a:off x="8462512" y="3422075"/>
            <a:ext cx="1933575" cy="63817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此列表显示已添加的配送企业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4069429" y="5539888"/>
            <a:ext cx="2293989" cy="638175"/>
          </a:xfrm>
          <a:prstGeom prst="wedgeRoundRectCallout">
            <a:avLst>
              <a:gd name="adj1" fmla="val 43209"/>
              <a:gd name="adj2" fmla="val 9115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勾选配送企业，点击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删除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配送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按钮，删除已添加配送企业</a:t>
            </a:r>
          </a:p>
        </p:txBody>
      </p:sp>
      <p:sp>
        <p:nvSpPr>
          <p:cNvPr id="16" name="矩形: 圆角 21"/>
          <p:cNvSpPr/>
          <p:nvPr/>
        </p:nvSpPr>
        <p:spPr>
          <a:xfrm>
            <a:off x="6047428" y="6504780"/>
            <a:ext cx="505460" cy="2622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: 圆角 21"/>
          <p:cNvSpPr/>
          <p:nvPr/>
        </p:nvSpPr>
        <p:spPr>
          <a:xfrm>
            <a:off x="1583519" y="2980732"/>
            <a:ext cx="9589770" cy="19580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6832516" y="5539887"/>
            <a:ext cx="2098787" cy="638175"/>
          </a:xfrm>
          <a:prstGeom prst="wedgeRoundRectCallout">
            <a:avLst>
              <a:gd name="adj1" fmla="val -55790"/>
              <a:gd name="adj2" fmla="val 9040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选择配送企业完毕，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1400" b="1" kern="0" noProof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返回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按钮，回到供应配送列表</a:t>
            </a:r>
          </a:p>
        </p:txBody>
      </p:sp>
      <p:sp>
        <p:nvSpPr>
          <p:cNvPr id="20" name="矩形: 圆角 21"/>
          <p:cNvSpPr/>
          <p:nvPr/>
        </p:nvSpPr>
        <p:spPr>
          <a:xfrm>
            <a:off x="6603571" y="6504779"/>
            <a:ext cx="457890" cy="2622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427"/>
            <a:ext cx="12192000" cy="4833146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供应清单及配送商维护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圆角矩形标注 3"/>
          <p:cNvSpPr>
            <a:spLocks noChangeArrowheads="1"/>
          </p:cNvSpPr>
          <p:nvPr/>
        </p:nvSpPr>
        <p:spPr bwMode="auto">
          <a:xfrm>
            <a:off x="8694779" y="4101448"/>
            <a:ext cx="2447290" cy="701675"/>
          </a:xfrm>
          <a:prstGeom prst="wedgeRoundRectCallout">
            <a:avLst>
              <a:gd name="adj1" fmla="val 55820"/>
              <a:gd name="adj2" fmla="val -9157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点“详情”按钮，可查看选择的配送企业信息</a:t>
            </a:r>
            <a:endParaRPr lang="zh-CN" altLang="en-US" sz="1400" b="1" kern="0" dirty="0">
              <a:solidFill>
                <a:schemeClr val="accent5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172528" y="5524890"/>
            <a:ext cx="1191208" cy="2586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11239723" y="3654044"/>
            <a:ext cx="273050" cy="177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7537484" y="1868730"/>
            <a:ext cx="3702239" cy="708025"/>
          </a:xfrm>
          <a:prstGeom prst="wedgeRoundRectCallout">
            <a:avLst>
              <a:gd name="adj1" fmla="val 57709"/>
              <a:gd name="adj2" fmla="val 15887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点击“提交”按钮，提交选择配送信息。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defRPr/>
            </a:pPr>
            <a:r>
              <a:rPr lang="zh-CN" altLang="en-US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【提交】</a:t>
            </a:r>
            <a:r>
              <a:rPr lang="en-US" altLang="zh-CN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 </a:t>
            </a:r>
            <a:r>
              <a:rPr lang="zh-CN" altLang="en-US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选择配送成功后，不允许放弃，请谨慎操作</a:t>
            </a:r>
          </a:p>
        </p:txBody>
      </p:sp>
      <p:sp>
        <p:nvSpPr>
          <p:cNvPr id="21" name="矩形: 圆角 5"/>
          <p:cNvSpPr/>
          <p:nvPr/>
        </p:nvSpPr>
        <p:spPr>
          <a:xfrm>
            <a:off x="11512773" y="3380677"/>
            <a:ext cx="299085" cy="2197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en-US" altLang="zh-CN" dirty="0"/>
              <a:t>                   </a:t>
            </a:r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第一二四批接续报价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  <a:sym typeface="+mn-ea"/>
            </a:endParaRPr>
          </a:p>
        </p:txBody>
      </p:sp>
      <p:sp>
        <p:nvSpPr>
          <p:cNvPr id="15364" name="标题 1"/>
          <p:cNvSpPr txBox="1">
            <a:spLocks noChangeArrowheads="1"/>
          </p:cNvSpPr>
          <p:nvPr/>
        </p:nvSpPr>
        <p:spPr bwMode="auto"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第一二四批接续报价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333"/>
            <a:ext cx="12192000" cy="4839334"/>
          </a:xfrm>
          <a:prstGeom prst="rect">
            <a:avLst/>
          </a:prstGeom>
        </p:spPr>
      </p:pic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893550" y="4151898"/>
            <a:ext cx="1781225" cy="747811"/>
          </a:xfrm>
          <a:prstGeom prst="wedgeRoundRectCallout">
            <a:avLst>
              <a:gd name="adj1" fmla="val -64263"/>
              <a:gd name="adj2" fmla="val -8013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【第一二四批接续报价】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菜单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第一二四批接续报价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: 圆角 5"/>
          <p:cNvSpPr/>
          <p:nvPr/>
        </p:nvSpPr>
        <p:spPr>
          <a:xfrm>
            <a:off x="170115" y="5251579"/>
            <a:ext cx="855345" cy="2647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11200551" y="3913913"/>
            <a:ext cx="359410" cy="2470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8810796" y="4477185"/>
            <a:ext cx="2278003" cy="731520"/>
          </a:xfrm>
          <a:prstGeom prst="wedgeRoundRectCallout">
            <a:avLst>
              <a:gd name="adj1" fmla="val 54469"/>
              <a:gd name="adj2" fmla="val -10871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2 .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报价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进入报价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确认页面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矩形: 圆角 21">
            <a:extLst>
              <a:ext uri="{FF2B5EF4-FFF2-40B4-BE49-F238E27FC236}">
                <a16:creationId xmlns:a16="http://schemas.microsoft.com/office/drawing/2014/main" xmlns="" id="{69A9B2D2-A69F-99A5-D0F6-425087B0F7A2}"/>
              </a:ext>
            </a:extLst>
          </p:cNvPr>
          <p:cNvSpPr/>
          <p:nvPr/>
        </p:nvSpPr>
        <p:spPr>
          <a:xfrm>
            <a:off x="11223411" y="4628919"/>
            <a:ext cx="336550" cy="181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标注 3">
            <a:extLst>
              <a:ext uri="{FF2B5EF4-FFF2-40B4-BE49-F238E27FC236}">
                <a16:creationId xmlns:a16="http://schemas.microsoft.com/office/drawing/2014/main" xmlns="" id="{0FCBB6DA-01D3-179B-3E70-4804185C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5717" y="5383976"/>
            <a:ext cx="1810716" cy="774064"/>
          </a:xfrm>
          <a:prstGeom prst="wedgeRoundRectCallout">
            <a:avLst>
              <a:gd name="adj1" fmla="val 67851"/>
              <a:gd name="adj2" fmla="val -12335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3.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供应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按钮确认供应该产品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2" name="矩形: 圆角 21">
            <a:extLst>
              <a:ext uri="{FF2B5EF4-FFF2-40B4-BE49-F238E27FC236}">
                <a16:creationId xmlns:a16="http://schemas.microsoft.com/office/drawing/2014/main" xmlns="" id="{69A9B2D2-A69F-99A5-D0F6-425087B0F7A2}"/>
              </a:ext>
            </a:extLst>
          </p:cNvPr>
          <p:cNvSpPr/>
          <p:nvPr/>
        </p:nvSpPr>
        <p:spPr>
          <a:xfrm>
            <a:off x="11218034" y="3455939"/>
            <a:ext cx="336550" cy="181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标注 3">
            <a:extLst>
              <a:ext uri="{FF2B5EF4-FFF2-40B4-BE49-F238E27FC236}">
                <a16:creationId xmlns:a16="http://schemas.microsoft.com/office/drawing/2014/main" xmlns="" id="{0FCBB6DA-01D3-179B-3E70-4804185C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324" y="2364169"/>
            <a:ext cx="1928558" cy="774064"/>
          </a:xfrm>
          <a:prstGeom prst="wedgeRoundRectCallout">
            <a:avLst>
              <a:gd name="adj1" fmla="val 56932"/>
              <a:gd name="adj2" fmla="val 8896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取消供应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按钮按钮可以取消供应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  <p:bldP spid="1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d2939cf-1fbb-426c-80fd-2bc32c5bfe8b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435</Words>
  <Application>Microsoft Office PowerPoint</Application>
  <PresentationFormat>宽屏</PresentationFormat>
  <Paragraphs>49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华文新魏</vt:lpstr>
      <vt:lpstr>宋体</vt:lpstr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5_自定义设计方案</vt:lpstr>
      <vt:lpstr>PowerPoint 演示文稿</vt:lpstr>
      <vt:lpstr>                   </vt:lpstr>
      <vt:lpstr>供应清单及配送商维护</vt:lpstr>
      <vt:lpstr>供应清单及配送商维护</vt:lpstr>
      <vt:lpstr>供应清单及配送商维护</vt:lpstr>
      <vt:lpstr>供应清单及配送商维护</vt:lpstr>
      <vt:lpstr>供应清单及配送商维护</vt:lpstr>
      <vt:lpstr>                   </vt:lpstr>
      <vt:lpstr>第一二四批接续报价 </vt:lpstr>
      <vt:lpstr>第一二四批接续报价 </vt:lpstr>
      <vt:lpstr>第一二四批接续报价</vt:lpstr>
      <vt:lpstr>PowerPoint 演示文稿</vt:lpstr>
    </vt:vector>
  </TitlesOfParts>
  <Company>www.dadighost.com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Windows User</cp:lastModifiedBy>
  <cp:revision>739</cp:revision>
  <dcterms:created xsi:type="dcterms:W3CDTF">2017-12-20T16:14:00Z</dcterms:created>
  <dcterms:modified xsi:type="dcterms:W3CDTF">2024-02-07T07:09:21Z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9BE2A4BC05FA4A6FB6C34E8E96D21B9F</vt:lpwstr>
  </property>
</Properties>
</file>