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  <p:sldMasterId id="2147483657" r:id="rId4"/>
    <p:sldMasterId id="2147483660" r:id="rId5"/>
    <p:sldMasterId id="2147483663" r:id="rId6"/>
    <p:sldMasterId id="2147483667" r:id="rId7"/>
  </p:sldMasterIdLst>
  <p:notesMasterIdLst>
    <p:notesMasterId r:id="rId22"/>
  </p:notesMasterIdLst>
  <p:handoutMasterIdLst>
    <p:handoutMasterId r:id="rId23"/>
  </p:handoutMasterIdLst>
  <p:sldIdLst>
    <p:sldId id="698" r:id="rId8"/>
    <p:sldId id="681" r:id="rId9"/>
    <p:sldId id="683" r:id="rId10"/>
    <p:sldId id="685" r:id="rId11"/>
    <p:sldId id="687" r:id="rId12"/>
    <p:sldId id="699" r:id="rId13"/>
    <p:sldId id="700" r:id="rId14"/>
    <p:sldId id="701" r:id="rId15"/>
    <p:sldId id="689" r:id="rId16"/>
    <p:sldId id="693" r:id="rId17"/>
    <p:sldId id="694" r:id="rId18"/>
    <p:sldId id="695" r:id="rId19"/>
    <p:sldId id="696" r:id="rId20"/>
    <p:sldId id="261" r:id="rId21"/>
  </p:sldIdLst>
  <p:sldSz cx="12192000" cy="6858000"/>
  <p:notesSz cx="7104063" cy="10234613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3878" autoAdjust="0"/>
  </p:normalViewPr>
  <p:slideViewPr>
    <p:cSldViewPr snapToGrid="0" showGuides="1">
      <p:cViewPr>
        <p:scale>
          <a:sx n="125" d="100"/>
          <a:sy n="125" d="100"/>
        </p:scale>
        <p:origin x="1590" y="756"/>
      </p:cViewPr>
      <p:guideLst>
        <p:guide orient="horz" pos="2160"/>
        <p:guide pos="29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04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412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9947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976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52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480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9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718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495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506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687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633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FD7BE43-D955-484D-8AD0-5CED41249C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86232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京津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冀选择配送及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报价确认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操作说明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202180" y="4909185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生产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代理企业用户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en-US" altLang="zh-CN" dirty="0"/>
              <a:t>                   </a:t>
            </a:r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京津冀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报价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确认</a:t>
            </a:r>
          </a:p>
        </p:txBody>
      </p:sp>
      <p:sp>
        <p:nvSpPr>
          <p:cNvPr id="15364" name="标题 1"/>
          <p:cNvSpPr txBox="1">
            <a:spLocks noChangeArrowheads="1"/>
          </p:cNvSpPr>
          <p:nvPr/>
        </p:nvSpPr>
        <p:spPr bwMode="auto"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京津冀报价确认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4297"/>
            <a:ext cx="12230100" cy="4492690"/>
          </a:xfrm>
          <a:prstGeom prst="rect">
            <a:avLst/>
          </a:prstGeom>
        </p:spPr>
      </p:pic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1410658" y="1852875"/>
            <a:ext cx="1781225" cy="747811"/>
          </a:xfrm>
          <a:prstGeom prst="wedgeRoundRectCallout">
            <a:avLst>
              <a:gd name="adj1" fmla="val -72971"/>
              <a:gd name="adj2" fmla="val 11529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【京津冀报价确认】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菜单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京津冀报价确认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: 圆角 5"/>
          <p:cNvSpPr/>
          <p:nvPr/>
        </p:nvSpPr>
        <p:spPr>
          <a:xfrm>
            <a:off x="0" y="3008756"/>
            <a:ext cx="991524" cy="2647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11368803" y="3133850"/>
            <a:ext cx="359410" cy="2470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9567019" y="2234926"/>
            <a:ext cx="1981489" cy="731520"/>
          </a:xfrm>
          <a:prstGeom prst="wedgeRoundRectCallout">
            <a:avLst>
              <a:gd name="adj1" fmla="val 54477"/>
              <a:gd name="adj2" fmla="val 7327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2 .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报价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进入报价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确认页面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436"/>
            <a:ext cx="12192000" cy="5241841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京津冀报价确认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: 圆角 5"/>
          <p:cNvSpPr/>
          <p:nvPr/>
        </p:nvSpPr>
        <p:spPr>
          <a:xfrm>
            <a:off x="3239811" y="5115334"/>
            <a:ext cx="1782585" cy="8293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2024402" y="4009187"/>
            <a:ext cx="1879600" cy="760730"/>
          </a:xfrm>
          <a:prstGeom prst="wedgeRoundRectCallout">
            <a:avLst>
              <a:gd name="adj1" fmla="val -51939"/>
              <a:gd name="adj2" fmla="val 8393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3 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选“我已阅读并同意以上条款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</a:p>
        </p:txBody>
      </p:sp>
      <p:sp>
        <p:nvSpPr>
          <p:cNvPr id="16" name="矩形: 圆角 5"/>
          <p:cNvSpPr/>
          <p:nvPr/>
        </p:nvSpPr>
        <p:spPr>
          <a:xfrm>
            <a:off x="1698600" y="5085925"/>
            <a:ext cx="1581150" cy="2705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圆角矩形标注 3"/>
          <p:cNvSpPr>
            <a:spLocks noChangeArrowheads="1"/>
          </p:cNvSpPr>
          <p:nvPr/>
        </p:nvSpPr>
        <p:spPr bwMode="auto">
          <a:xfrm>
            <a:off x="4960318" y="4092367"/>
            <a:ext cx="2058455" cy="747811"/>
          </a:xfrm>
          <a:prstGeom prst="wedgeRoundRectCallout">
            <a:avLst>
              <a:gd name="adj1" fmla="val -60154"/>
              <a:gd name="adj2" fmla="val 9554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选择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参与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填写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产品报价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，选择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放弃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则无需填写</a:t>
            </a: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6641120" y="5135864"/>
            <a:ext cx="2533015" cy="680085"/>
          </a:xfrm>
          <a:prstGeom prst="wedgeRoundRectCallout">
            <a:avLst>
              <a:gd name="adj1" fmla="val -67192"/>
              <a:gd name="adj2" fmla="val 6747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5 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保存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确定报价，返回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供应报价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确认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列表</a:t>
            </a:r>
          </a:p>
        </p:txBody>
      </p:sp>
      <p:sp>
        <p:nvSpPr>
          <p:cNvPr id="12" name="矩形: 圆角 5"/>
          <p:cNvSpPr/>
          <p:nvPr/>
        </p:nvSpPr>
        <p:spPr>
          <a:xfrm>
            <a:off x="5789610" y="5837075"/>
            <a:ext cx="481914" cy="2516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6367"/>
            <a:ext cx="12192000" cy="5616301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京津冀报价确认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标注 3"/>
          <p:cNvSpPr>
            <a:spLocks noChangeArrowheads="1"/>
          </p:cNvSpPr>
          <p:nvPr/>
        </p:nvSpPr>
        <p:spPr bwMode="auto">
          <a:xfrm>
            <a:off x="7940489" y="3518837"/>
            <a:ext cx="2229841" cy="774065"/>
          </a:xfrm>
          <a:prstGeom prst="wedgeRoundRectCallout">
            <a:avLst>
              <a:gd name="adj1" fmla="val 78797"/>
              <a:gd name="adj2" fmla="val -170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未提交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前再次点击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报价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 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可修改报价信息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2" name="矩形: 圆角 21"/>
          <p:cNvSpPr/>
          <p:nvPr/>
        </p:nvSpPr>
        <p:spPr>
          <a:xfrm>
            <a:off x="10875372" y="3721119"/>
            <a:ext cx="336550" cy="1847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: 圆角 21"/>
          <p:cNvSpPr/>
          <p:nvPr/>
        </p:nvSpPr>
        <p:spPr>
          <a:xfrm>
            <a:off x="11171571" y="4487426"/>
            <a:ext cx="336550" cy="181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标注 3"/>
          <p:cNvSpPr>
            <a:spLocks noChangeArrowheads="1"/>
          </p:cNvSpPr>
          <p:nvPr/>
        </p:nvSpPr>
        <p:spPr bwMode="auto">
          <a:xfrm>
            <a:off x="9633265" y="4835139"/>
            <a:ext cx="1552291" cy="584818"/>
          </a:xfrm>
          <a:prstGeom prst="wedgeRoundRectCallout">
            <a:avLst>
              <a:gd name="adj1" fmla="val 54803"/>
              <a:gd name="adj2" fmla="val -8264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’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详情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按钮可查看报价详情</a:t>
            </a:r>
          </a:p>
        </p:txBody>
      </p:sp>
      <p:sp>
        <p:nvSpPr>
          <p:cNvPr id="9" name="矩形: 圆角 21"/>
          <p:cNvSpPr/>
          <p:nvPr/>
        </p:nvSpPr>
        <p:spPr>
          <a:xfrm>
            <a:off x="11508121" y="3662023"/>
            <a:ext cx="336550" cy="2495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10031449" y="2800334"/>
            <a:ext cx="1687846" cy="638491"/>
          </a:xfrm>
          <a:prstGeom prst="wedgeRoundRectCallout">
            <a:avLst>
              <a:gd name="adj1" fmla="val 46322"/>
              <a:gd name="adj2" fmla="val 8348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7.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提交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可提交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报价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2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en-US" altLang="zh-CN" dirty="0"/>
              <a:t>                   </a:t>
            </a:r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defRPr/>
            </a:pP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京津冀选择配送</a:t>
            </a:r>
            <a:endParaRPr lang="zh-CN" altLang="en-US" sz="3200" dirty="0">
              <a:solidFill>
                <a:prstClr val="white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15364" name="标题 1"/>
          <p:cNvSpPr txBox="1">
            <a:spLocks noChangeArrowheads="1"/>
          </p:cNvSpPr>
          <p:nvPr/>
        </p:nvSpPr>
        <p:spPr bwMode="auto"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京津冀选择配送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7762"/>
            <a:ext cx="12192000" cy="4802476"/>
          </a:xfrm>
          <a:prstGeom prst="rect">
            <a:avLst/>
          </a:prstGeom>
        </p:spPr>
      </p:pic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1589627" y="2917180"/>
            <a:ext cx="1885091" cy="747811"/>
          </a:xfrm>
          <a:prstGeom prst="wedgeRoundRectCallout">
            <a:avLst>
              <a:gd name="adj1" fmla="val -63105"/>
              <a:gd name="adj2" fmla="val 3160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京津冀选择配送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京津冀选择配送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: 圆角 5"/>
          <p:cNvSpPr/>
          <p:nvPr/>
        </p:nvSpPr>
        <p:spPr>
          <a:xfrm>
            <a:off x="10957530" y="3310667"/>
            <a:ext cx="486542" cy="2520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标注 3"/>
          <p:cNvSpPr>
            <a:spLocks noChangeArrowheads="1"/>
          </p:cNvSpPr>
          <p:nvPr/>
        </p:nvSpPr>
        <p:spPr bwMode="auto">
          <a:xfrm>
            <a:off x="8654111" y="2108880"/>
            <a:ext cx="2677886" cy="927702"/>
          </a:xfrm>
          <a:prstGeom prst="wedgeRoundRectCallout">
            <a:avLst>
              <a:gd name="adj1" fmla="val 48868"/>
              <a:gd name="adj2" fmla="val 7871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，点击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“选择配送”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进入选择配送页面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defRPr/>
            </a:pPr>
            <a:r>
              <a:rPr lang="zh-CN" altLang="en-US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注：每个产品</a:t>
            </a:r>
            <a:r>
              <a:rPr lang="zh-CN" altLang="en-US" sz="1400" b="1" kern="0" dirty="0" smtClean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单独选择配送</a:t>
            </a:r>
            <a:endParaRPr lang="zh-CN" altLang="en-US" sz="1400" b="1" kern="0" dirty="0">
              <a:solidFill>
                <a:schemeClr val="accent5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109653" y="3510467"/>
            <a:ext cx="1285466" cy="2584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808285"/>
            <a:ext cx="12192000" cy="5736893"/>
            <a:chOff x="0" y="808285"/>
            <a:chExt cx="12192000" cy="57368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08285"/>
              <a:ext cx="12192000" cy="573689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60552"/>
              <a:ext cx="1263650" cy="406648"/>
            </a:xfrm>
            <a:prstGeom prst="rect">
              <a:avLst/>
            </a:prstGeom>
          </p:spPr>
        </p:pic>
      </p:grpSp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京津冀选择配送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标注 3"/>
          <p:cNvSpPr>
            <a:spLocks noChangeArrowheads="1"/>
          </p:cNvSpPr>
          <p:nvPr/>
        </p:nvSpPr>
        <p:spPr bwMode="auto">
          <a:xfrm>
            <a:off x="3527308" y="5169905"/>
            <a:ext cx="2098787" cy="638175"/>
          </a:xfrm>
          <a:prstGeom prst="wedgeRoundRectCallout">
            <a:avLst>
              <a:gd name="adj1" fmla="val 50055"/>
              <a:gd name="adj2" fmla="val 9889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添加配送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，供应清单确认企业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添加</a:t>
            </a:r>
          </a:p>
        </p:txBody>
      </p:sp>
      <p:sp>
        <p:nvSpPr>
          <p:cNvPr id="9" name="圆角矩形标注 3"/>
          <p:cNvSpPr>
            <a:spLocks noChangeArrowheads="1"/>
          </p:cNvSpPr>
          <p:nvPr/>
        </p:nvSpPr>
        <p:spPr bwMode="auto">
          <a:xfrm>
            <a:off x="7708533" y="3791972"/>
            <a:ext cx="1933575" cy="63817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此列表显示已添加的配送企业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2" name="矩形: 圆角 21"/>
          <p:cNvSpPr/>
          <p:nvPr/>
        </p:nvSpPr>
        <p:spPr>
          <a:xfrm>
            <a:off x="5168509" y="6214610"/>
            <a:ext cx="589380" cy="2734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: 圆角 21"/>
          <p:cNvSpPr/>
          <p:nvPr/>
        </p:nvSpPr>
        <p:spPr>
          <a:xfrm>
            <a:off x="1375406" y="3236865"/>
            <a:ext cx="8764966" cy="143192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9" grpId="0" bldLvl="0" animBg="1"/>
      <p:bldP spid="12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847924"/>
            <a:ext cx="12192000" cy="5625065"/>
            <a:chOff x="0" y="847924"/>
            <a:chExt cx="12192000" cy="56250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47924"/>
              <a:ext cx="12192000" cy="562506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60552"/>
              <a:ext cx="1263650" cy="406648"/>
            </a:xfrm>
            <a:prstGeom prst="rect">
              <a:avLst/>
            </a:prstGeom>
          </p:spPr>
        </p:pic>
      </p:grpSp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京津冀选择配送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0" name="矩形: 圆角 21"/>
          <p:cNvSpPr/>
          <p:nvPr/>
        </p:nvSpPr>
        <p:spPr>
          <a:xfrm>
            <a:off x="3199155" y="3099896"/>
            <a:ext cx="249898" cy="20335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: 圆角 21"/>
          <p:cNvSpPr/>
          <p:nvPr/>
        </p:nvSpPr>
        <p:spPr>
          <a:xfrm>
            <a:off x="10007835" y="2794212"/>
            <a:ext cx="432318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: 圆角 21"/>
          <p:cNvSpPr/>
          <p:nvPr/>
        </p:nvSpPr>
        <p:spPr>
          <a:xfrm>
            <a:off x="3234202" y="2398864"/>
            <a:ext cx="7205951" cy="345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: 圆角 21"/>
          <p:cNvSpPr/>
          <p:nvPr/>
        </p:nvSpPr>
        <p:spPr>
          <a:xfrm>
            <a:off x="9641305" y="4604546"/>
            <a:ext cx="366530" cy="2401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标注 3"/>
          <p:cNvSpPr>
            <a:spLocks noChangeArrowheads="1"/>
          </p:cNvSpPr>
          <p:nvPr/>
        </p:nvSpPr>
        <p:spPr bwMode="auto">
          <a:xfrm>
            <a:off x="7107434" y="3656388"/>
            <a:ext cx="1896532" cy="1477087"/>
          </a:xfrm>
          <a:prstGeom prst="wedgeRoundRectCallout">
            <a:avLst>
              <a:gd name="adj1" fmla="val 78532"/>
              <a:gd name="adj2" fmla="val 2690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点“选择”添加配送企业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也可勾选多家配送企业，点绿色按钮“选择”批量添加</a:t>
            </a: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7107434" y="3656387"/>
            <a:ext cx="1896532" cy="1477087"/>
          </a:xfrm>
          <a:prstGeom prst="wedgeRoundRectCallout">
            <a:avLst>
              <a:gd name="adj1" fmla="val 102680"/>
              <a:gd name="adj2" fmla="val -9297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点“选择”添加配送企业，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也可勾选多家配送企业，点绿色按钮“选择”批量添加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33357"/>
            <a:ext cx="12192000" cy="5707670"/>
            <a:chOff x="0" y="833357"/>
            <a:chExt cx="12192000" cy="570767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3357"/>
              <a:ext cx="12192000" cy="570767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60552"/>
              <a:ext cx="1263650" cy="406648"/>
            </a:xfrm>
            <a:prstGeom prst="rect">
              <a:avLst/>
            </a:prstGeom>
          </p:spPr>
        </p:pic>
      </p:grpSp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京津冀选择配送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标注 3"/>
          <p:cNvSpPr>
            <a:spLocks noChangeArrowheads="1"/>
          </p:cNvSpPr>
          <p:nvPr/>
        </p:nvSpPr>
        <p:spPr bwMode="auto">
          <a:xfrm>
            <a:off x="7267376" y="4010410"/>
            <a:ext cx="1933575" cy="63817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此列表显示已添加的配送企业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7" name="矩形: 圆角 21"/>
          <p:cNvSpPr/>
          <p:nvPr/>
        </p:nvSpPr>
        <p:spPr>
          <a:xfrm>
            <a:off x="1431119" y="3160205"/>
            <a:ext cx="8964968" cy="19580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73" y="6072665"/>
            <a:ext cx="8871873" cy="46486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769354" y="5288463"/>
            <a:ext cx="4861874" cy="1227172"/>
            <a:chOff x="3802011" y="5444996"/>
            <a:chExt cx="4861874" cy="1227172"/>
          </a:xfrm>
        </p:grpSpPr>
        <p:sp>
          <p:nvSpPr>
            <p:cNvPr id="15" name="圆角矩形标注 3"/>
            <p:cNvSpPr>
              <a:spLocks noChangeArrowheads="1"/>
            </p:cNvSpPr>
            <p:nvPr/>
          </p:nvSpPr>
          <p:spPr bwMode="auto">
            <a:xfrm>
              <a:off x="3802011" y="5444997"/>
              <a:ext cx="2293989" cy="638175"/>
            </a:xfrm>
            <a:prstGeom prst="wedgeRoundRectCallout">
              <a:avLst>
                <a:gd name="adj1" fmla="val 43209"/>
                <a:gd name="adj2" fmla="val 91153"/>
                <a:gd name="adj3" fmla="val 16667"/>
              </a:avLst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勾选配送企业，点击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“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删除</a:t>
              </a:r>
              <a:r>
                <a:rPr lang="zh-CN" altLang="en-US" sz="1400" b="1" kern="0" dirty="0">
                  <a:solidFill>
                    <a:srgbClr val="FF0000"/>
                  </a:solidFill>
                  <a:latin typeface="Verdana" panose="020B0604030504040204" pitchFamily="34" charset="0"/>
                  <a:sym typeface="+mn-ea"/>
                </a:rPr>
                <a:t>配送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”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按钮，删除已添加配送企业</a:t>
              </a:r>
            </a:p>
          </p:txBody>
        </p:sp>
        <p:sp>
          <p:nvSpPr>
            <p:cNvPr id="16" name="矩形: 圆角 21"/>
            <p:cNvSpPr/>
            <p:nvPr/>
          </p:nvSpPr>
          <p:spPr>
            <a:xfrm>
              <a:off x="5780010" y="6409889"/>
              <a:ext cx="505460" cy="26227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: 圆角 21"/>
            <p:cNvSpPr/>
            <p:nvPr/>
          </p:nvSpPr>
          <p:spPr>
            <a:xfrm>
              <a:off x="6336153" y="6409888"/>
              <a:ext cx="457890" cy="26227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圆角矩形标注 3"/>
            <p:cNvSpPr>
              <a:spLocks noChangeArrowheads="1"/>
            </p:cNvSpPr>
            <p:nvPr/>
          </p:nvSpPr>
          <p:spPr bwMode="auto">
            <a:xfrm>
              <a:off x="6565098" y="5444996"/>
              <a:ext cx="2098787" cy="638175"/>
            </a:xfrm>
            <a:prstGeom prst="wedgeRoundRectCallout">
              <a:avLst>
                <a:gd name="adj1" fmla="val -55790"/>
                <a:gd name="adj2" fmla="val 90400"/>
                <a:gd name="adj3" fmla="val 16667"/>
              </a:avLst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kern="0" dirty="0" smtClean="0">
                  <a:solidFill>
                    <a:srgbClr val="FF0000"/>
                  </a:solidFill>
                  <a:latin typeface="Verdana" panose="020B0604030504040204" pitchFamily="34" charset="0"/>
                  <a:sym typeface="+mn-ea"/>
                </a:rPr>
                <a:t>供应清单确认企业</a:t>
              </a:r>
              <a:r>
                <a:rPr lang="zh-CN" altLang="en-US" sz="1400" b="1" kern="0" dirty="0">
                  <a:solidFill>
                    <a:srgbClr val="FF0000"/>
                  </a:solidFill>
                  <a:latin typeface="Verdana" panose="020B0604030504040204" pitchFamily="34" charset="0"/>
                  <a:sym typeface="+mn-ea"/>
                </a:rPr>
                <a:t>完毕，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点击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“</a:t>
              </a:r>
              <a:r>
                <a:rPr lang="zh-CN" altLang="en-US" sz="1400" b="1" kern="0" noProof="0" dirty="0">
                  <a:solidFill>
                    <a:srgbClr val="FF0000"/>
                  </a:solidFill>
                  <a:latin typeface="Verdana" panose="020B0604030504040204" pitchFamily="34" charset="0"/>
                  <a:sym typeface="+mn-ea"/>
                </a:rPr>
                <a:t>返回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”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  <a:sym typeface="+mn-ea"/>
                </a:rPr>
                <a:t>按钮，回到供应配送列表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45" y="1238319"/>
            <a:ext cx="12166618" cy="4720138"/>
            <a:chOff x="1945" y="1238319"/>
            <a:chExt cx="12166618" cy="472013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6" y="1238319"/>
              <a:ext cx="12166617" cy="472013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5" y="3715772"/>
              <a:ext cx="1618835" cy="520948"/>
            </a:xfrm>
            <a:prstGeom prst="rect">
              <a:avLst/>
            </a:prstGeom>
          </p:spPr>
        </p:pic>
      </p:grp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京津冀选择配送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: 圆角 5"/>
          <p:cNvSpPr/>
          <p:nvPr/>
        </p:nvSpPr>
        <p:spPr>
          <a:xfrm>
            <a:off x="11254357" y="2759530"/>
            <a:ext cx="812457" cy="3102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标注 3"/>
          <p:cNvSpPr>
            <a:spLocks noChangeArrowheads="1"/>
          </p:cNvSpPr>
          <p:nvPr/>
        </p:nvSpPr>
        <p:spPr bwMode="auto">
          <a:xfrm>
            <a:off x="8734153" y="1670912"/>
            <a:ext cx="2348461" cy="951501"/>
          </a:xfrm>
          <a:prstGeom prst="wedgeRoundRectCallout">
            <a:avLst>
              <a:gd name="adj1" fmla="val 59776"/>
              <a:gd name="adj2" fmla="val 7666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“编辑联系信息”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，进入联系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信息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编辑页面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22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京津冀选择配送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: 圆角 5"/>
          <p:cNvSpPr/>
          <p:nvPr/>
        </p:nvSpPr>
        <p:spPr>
          <a:xfrm>
            <a:off x="8523514" y="3695269"/>
            <a:ext cx="465923" cy="3102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" y="831415"/>
            <a:ext cx="12192001" cy="5652370"/>
            <a:chOff x="-1" y="831415"/>
            <a:chExt cx="12192001" cy="56523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1415"/>
              <a:ext cx="12192000" cy="56523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5140712"/>
              <a:ext cx="1571477" cy="505708"/>
            </a:xfrm>
            <a:prstGeom prst="rect">
              <a:avLst/>
            </a:prstGeom>
          </p:spPr>
        </p:pic>
      </p:grpSp>
      <p:sp>
        <p:nvSpPr>
          <p:cNvPr id="16" name="圆角矩形标注 3"/>
          <p:cNvSpPr>
            <a:spLocks noChangeArrowheads="1"/>
          </p:cNvSpPr>
          <p:nvPr/>
        </p:nvSpPr>
        <p:spPr bwMode="auto">
          <a:xfrm>
            <a:off x="8884375" y="2574123"/>
            <a:ext cx="2693902" cy="951501"/>
          </a:xfrm>
          <a:prstGeom prst="wedgeRoundRectCallout">
            <a:avLst>
              <a:gd name="adj1" fmla="val -48030"/>
              <a:gd name="adj2" fmla="val 8267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6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填写“供应保障联系人”与“联系电话”，点击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保存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</a:p>
          <a:p>
            <a:pPr lvl="0" eaLnBrk="0" hangingPunct="0">
              <a:defRPr/>
            </a:pPr>
            <a:r>
              <a:rPr lang="zh-CN" altLang="en-US" sz="1400" b="1" kern="0" dirty="0" smtClean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注意：未填写联系人无法提交</a:t>
            </a:r>
            <a:endParaRPr lang="zh-CN" altLang="en-US" sz="1400" b="1" kern="0" dirty="0">
              <a:solidFill>
                <a:srgbClr val="00B0F0"/>
              </a:solidFill>
              <a:latin typeface="Verdan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81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45" y="1238319"/>
            <a:ext cx="12166618" cy="4720138"/>
            <a:chOff x="1945" y="1238319"/>
            <a:chExt cx="12166618" cy="472013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6" y="1238319"/>
              <a:ext cx="12166617" cy="472013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5" y="3705068"/>
              <a:ext cx="1604739" cy="516412"/>
            </a:xfrm>
            <a:prstGeom prst="rect">
              <a:avLst/>
            </a:prstGeom>
          </p:spPr>
        </p:pic>
      </p:grp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京津冀选择配送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8796501" y="4237559"/>
            <a:ext cx="2817994" cy="1149079"/>
            <a:chOff x="8815549" y="3421131"/>
            <a:chExt cx="2817994" cy="1149079"/>
          </a:xfrm>
        </p:grpSpPr>
        <p:sp>
          <p:nvSpPr>
            <p:cNvPr id="20" name="圆角矩形标注 3"/>
            <p:cNvSpPr>
              <a:spLocks noChangeArrowheads="1"/>
            </p:cNvSpPr>
            <p:nvPr/>
          </p:nvSpPr>
          <p:spPr bwMode="auto">
            <a:xfrm>
              <a:off x="8815549" y="3868535"/>
              <a:ext cx="2447290" cy="701675"/>
            </a:xfrm>
            <a:prstGeom prst="wedgeRoundRectCallout">
              <a:avLst>
                <a:gd name="adj1" fmla="val 55820"/>
                <a:gd name="adj2" fmla="val -91578"/>
                <a:gd name="adj3" fmla="val 16667"/>
              </a:avLst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lvl="0" eaLnBrk="0" hangingPunct="0">
                <a:defRPr/>
              </a:pPr>
              <a:r>
                <a:rPr lang="zh-CN" altLang="en-US" sz="1400" b="1" kern="0" dirty="0">
                  <a:solidFill>
                    <a:srgbClr val="FF0000"/>
                  </a:solidFill>
                  <a:latin typeface="Verdana" panose="020B0604030504040204" pitchFamily="34" charset="0"/>
                  <a:sym typeface="+mn-ea"/>
                </a:rPr>
                <a:t>点“详情”按钮，可查看选择的配送企业信息</a:t>
              </a:r>
              <a:endParaRPr lang="zh-CN" altLang="en-US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>
              <a:off x="11360493" y="3421131"/>
              <a:ext cx="273050" cy="17716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7706060" y="2218075"/>
            <a:ext cx="3702239" cy="951501"/>
          </a:xfrm>
          <a:prstGeom prst="wedgeRoundRectCallout">
            <a:avLst>
              <a:gd name="adj1" fmla="val 55886"/>
              <a:gd name="adj2" fmla="val 8176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7.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点击“提交”按钮，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提交供应清单确认信息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defRPr/>
            </a:pPr>
            <a:r>
              <a:rPr lang="zh-CN" altLang="en-US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【提交】</a:t>
            </a:r>
            <a:r>
              <a:rPr lang="en-US" altLang="zh-CN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 </a:t>
            </a:r>
            <a:r>
              <a:rPr lang="zh-CN" altLang="en-US" sz="1400" b="1" kern="0" dirty="0" smtClean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成功</a:t>
            </a:r>
            <a:r>
              <a:rPr lang="zh-CN" altLang="en-US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后，不允许放弃，请谨慎操作</a:t>
            </a:r>
          </a:p>
        </p:txBody>
      </p:sp>
      <p:sp>
        <p:nvSpPr>
          <p:cNvPr id="21" name="矩形: 圆角 5"/>
          <p:cNvSpPr/>
          <p:nvPr/>
        </p:nvSpPr>
        <p:spPr>
          <a:xfrm>
            <a:off x="11527407" y="3488533"/>
            <a:ext cx="299085" cy="2197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d2939cf-1fbb-426c-80fd-2bc32c5bfe8b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402</Words>
  <Application>Microsoft Office PowerPoint</Application>
  <PresentationFormat>宽屏</PresentationFormat>
  <Paragraphs>50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华文新魏</vt:lpstr>
      <vt:lpstr>宋体</vt:lpstr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5_自定义设计方案</vt:lpstr>
      <vt:lpstr>PowerPoint 演示文稿</vt:lpstr>
      <vt:lpstr>                   </vt:lpstr>
      <vt:lpstr>京津冀选择配送</vt:lpstr>
      <vt:lpstr>京津冀选择配送</vt:lpstr>
      <vt:lpstr>京津冀选择配送</vt:lpstr>
      <vt:lpstr>京津冀选择配送</vt:lpstr>
      <vt:lpstr>京津冀选择配送</vt:lpstr>
      <vt:lpstr>京津冀选择配送</vt:lpstr>
      <vt:lpstr>京津冀选择配送</vt:lpstr>
      <vt:lpstr>                   </vt:lpstr>
      <vt:lpstr>京津冀报价确认 </vt:lpstr>
      <vt:lpstr>京津冀报价确认 </vt:lpstr>
      <vt:lpstr>京津冀报价确认</vt:lpstr>
      <vt:lpstr>PowerPoint 演示文稿</vt:lpstr>
    </vt:vector>
  </TitlesOfParts>
  <Company>www.dadighost.com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Windows User</cp:lastModifiedBy>
  <cp:revision>754</cp:revision>
  <dcterms:created xsi:type="dcterms:W3CDTF">2017-12-20T16:14:00Z</dcterms:created>
  <dcterms:modified xsi:type="dcterms:W3CDTF">2023-12-05T12:25:54Z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72BBA03DA3414CC9BD691542D72ABDB2_13</vt:lpwstr>
  </property>
</Properties>
</file>