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  <p:sldMasterId id="2147483655" r:id="rId4"/>
    <p:sldMasterId id="2147483657" r:id="rId5"/>
    <p:sldMasterId id="2147483660" r:id="rId6"/>
  </p:sldMasterIdLst>
  <p:notesMasterIdLst>
    <p:notesMasterId r:id="rId9"/>
  </p:notesMasterIdLst>
  <p:handoutMasterIdLst>
    <p:handoutMasterId r:id="rId13"/>
  </p:handoutMasterIdLst>
  <p:sldIdLst>
    <p:sldId id="272" r:id="rId7"/>
    <p:sldId id="614" r:id="rId8"/>
    <p:sldId id="660" r:id="rId10"/>
    <p:sldId id="661" r:id="rId11"/>
    <p:sldId id="261" r:id="rId12"/>
  </p:sldIdLst>
  <p:sldSz cx="12192000" cy="6858000"/>
  <p:notesSz cx="7103745" cy="10234295"/>
  <p:custDataLst>
    <p:tags r:id="rId1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9" userDrawn="1">
          <p15:clr>
            <a:srgbClr val="A4A3A4"/>
          </p15:clr>
        </p15:guide>
        <p15:guide id="2" pos="29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5244"/>
  </p:normalViewPr>
  <p:slideViewPr>
    <p:cSldViewPr snapToGrid="0" showGuides="1">
      <p:cViewPr varScale="1">
        <p:scale>
          <a:sx n="95" d="100"/>
          <a:sy n="95" d="100"/>
        </p:scale>
        <p:origin x="173" y="101"/>
      </p:cViewPr>
      <p:guideLst>
        <p:guide orient="horz" pos="2039"/>
        <p:guide pos="292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gs" Target="tags/tag8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5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45" noProof="1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76F625-63F9-4A3E-BF8F-C5B910E59946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DF5A40-A4B1-4800-8DE6-A3DE9E24BDE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48175" y="63611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</a:t>
            </a:r>
            <a:r>
              <a:rPr kumimoji="1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：南京易联阳光信息技术股份有限公司</a:t>
            </a:r>
            <a:endParaRPr kumimoji="1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C91F3EA-FA84-49C5-96BB-D0C54B8CA000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2F47F4-6F97-4561-ADA2-D15BB279449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B856FF-2129-480E-A4B5-E50F4E2C628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5FAEB42-A73F-4F10-83F1-DBCF26DCCCCD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1F4158C-EE30-490B-AE03-7CDEF377AE6B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5" Type="http://schemas.openxmlformats.org/officeDocument/2006/relationships/theme" Target="../theme/theme3.xml"/><Relationship Id="rId4" Type="http://schemas.openxmlformats.org/officeDocument/2006/relationships/image" Target="../media/image4.jpeg"/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5" Type="http://schemas.openxmlformats.org/officeDocument/2006/relationships/theme" Target="../theme/theme4.xml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5" Type="http://schemas.openxmlformats.org/officeDocument/2006/relationships/theme" Target="../theme/theme5.xml"/><Relationship Id="rId4" Type="http://schemas.openxmlformats.org/officeDocument/2006/relationships/image" Target="../media/image2.png"/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6432550"/>
            <a:ext cx="12192000" cy="414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</a:t>
            </a:r>
            <a:r>
              <a:rPr kumimoji="1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：南京易联阳光信息技术股份有限公司</a:t>
            </a:r>
            <a:endParaRPr kumimoji="1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pic>
        <p:nvPicPr>
          <p:cNvPr id="3078" name="图片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398838" y="1452563"/>
            <a:ext cx="5181600" cy="287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11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2" descr="渐变红条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050" y="681038"/>
            <a:ext cx="8258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701213" y="6226175"/>
            <a:ext cx="2325687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23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pic>
        <p:nvPicPr>
          <p:cNvPr id="5124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</a:t>
            </a:r>
            <a:r>
              <a:rPr kumimoji="1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：南京易联阳光信息技术股份有限公司</a:t>
            </a:r>
            <a:endParaRPr kumimoji="1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pic>
        <p:nvPicPr>
          <p:cNvPr id="2" name="图片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矩形 8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4.xml"/><Relationship Id="rId3" Type="http://schemas.openxmlformats.org/officeDocument/2006/relationships/tags" Target="../tags/tag6.xml"/><Relationship Id="rId2" Type="http://schemas.openxmlformats.org/officeDocument/2006/relationships/image" Target="../media/image9.png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22"/>
          <p:cNvSpPr txBox="1"/>
          <p:nvPr/>
        </p:nvSpPr>
        <p:spPr>
          <a:xfrm>
            <a:off x="1355725" y="2047875"/>
            <a:ext cx="9775825" cy="212280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北京市药品和医用耗材招采管理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子系统</a:t>
            </a:r>
            <a:endParaRPr lang="en-US" altLang="zh-CN" sz="4400" b="1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配方颗粒产品企业澄清</a:t>
            </a: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操作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说明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022475" y="4108450"/>
            <a:ext cx="8253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生产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代理企业用户</a:t>
            </a:r>
            <a:endParaRPr lang="zh-CN" altLang="en-US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25" y="782320"/>
            <a:ext cx="12113260" cy="5699760"/>
          </a:xfrm>
          <a:prstGeom prst="rect">
            <a:avLst/>
          </a:prstGeom>
        </p:spPr>
      </p:pic>
      <p:sp>
        <p:nvSpPr>
          <p:cNvPr id="10" name="圆角矩形标注 3"/>
          <p:cNvSpPr>
            <a:spLocks noChangeArrowheads="1"/>
          </p:cNvSpPr>
          <p:nvPr/>
        </p:nvSpPr>
        <p:spPr bwMode="auto">
          <a:xfrm>
            <a:off x="921188" y="2554109"/>
            <a:ext cx="1650232" cy="976279"/>
          </a:xfrm>
          <a:prstGeom prst="wedgeRoundRectCallout">
            <a:avLst>
              <a:gd name="adj1" fmla="val -60993"/>
              <a:gd name="adj2" fmla="val -12238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点击【申报管理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--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产品申报】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配方颗粒产品企业澄清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: 圆角 5"/>
          <p:cNvSpPr/>
          <p:nvPr/>
        </p:nvSpPr>
        <p:spPr>
          <a:xfrm>
            <a:off x="4537710" y="2047240"/>
            <a:ext cx="2643505" cy="2470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标注 3"/>
          <p:cNvSpPr>
            <a:spLocks noChangeArrowheads="1"/>
          </p:cNvSpPr>
          <p:nvPr/>
        </p:nvSpPr>
        <p:spPr bwMode="auto">
          <a:xfrm>
            <a:off x="7665085" y="1493520"/>
            <a:ext cx="2452370" cy="730885"/>
          </a:xfrm>
          <a:prstGeom prst="wedgeRoundRectCallout">
            <a:avLst>
              <a:gd name="adj1" fmla="val -70665"/>
              <a:gd name="adj2" fmla="val 3955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2.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筛选审核状态为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企业澄清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3" name="矩形: 圆角 5"/>
          <p:cNvSpPr/>
          <p:nvPr/>
        </p:nvSpPr>
        <p:spPr>
          <a:xfrm>
            <a:off x="130376" y="1493667"/>
            <a:ext cx="929640" cy="29337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: 圆角 5"/>
          <p:cNvSpPr/>
          <p:nvPr>
            <p:custDataLst>
              <p:tags r:id="rId4"/>
            </p:custDataLst>
          </p:nvPr>
        </p:nvSpPr>
        <p:spPr>
          <a:xfrm>
            <a:off x="11339830" y="3429000"/>
            <a:ext cx="233680" cy="2470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圆角矩形标注 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792085" y="4356100"/>
            <a:ext cx="2452370" cy="730885"/>
          </a:xfrm>
          <a:prstGeom prst="wedgeRoundRectCallout">
            <a:avLst>
              <a:gd name="adj1" fmla="val 94976"/>
              <a:gd name="adj2" fmla="val -14200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3.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点击【修改】弹出产品基本信息页面，可操作修改。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  <p:bldP spid="5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802640"/>
            <a:ext cx="12192000" cy="5910580"/>
          </a:xfrm>
          <a:prstGeom prst="rect">
            <a:avLst/>
          </a:prstGeom>
        </p:spPr>
      </p:pic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配方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颗粒产品企业澄清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en-US" altLang="zh-CN"/>
          </a:p>
        </p:txBody>
      </p:sp>
      <p:sp>
        <p:nvSpPr>
          <p:cNvPr id="11" name="矩形: 圆角 21"/>
          <p:cNvSpPr/>
          <p:nvPr/>
        </p:nvSpPr>
        <p:spPr>
          <a:xfrm>
            <a:off x="1589405" y="3428365"/>
            <a:ext cx="3442335" cy="30353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圆角矩形标注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614035" y="5186680"/>
            <a:ext cx="2452370" cy="730885"/>
          </a:xfrm>
          <a:prstGeom prst="wedgeRoundRectCallout">
            <a:avLst>
              <a:gd name="adj1" fmla="val -73122"/>
              <a:gd name="adj2" fmla="val -11568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3.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根据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审核意见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修改相应产品申报信息，并点击【申报】按钮。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nimBg="1"/>
      <p:bldP spid="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782320"/>
            <a:ext cx="12113260" cy="5699760"/>
          </a:xfrm>
          <a:prstGeom prst="rect">
            <a:avLst/>
          </a:prstGeom>
        </p:spPr>
      </p:pic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配方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颗粒产品企业澄清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: 圆角 21"/>
          <p:cNvSpPr/>
          <p:nvPr/>
        </p:nvSpPr>
        <p:spPr>
          <a:xfrm>
            <a:off x="10994390" y="3429000"/>
            <a:ext cx="318135" cy="25717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标注 3"/>
          <p:cNvSpPr>
            <a:spLocks noChangeArrowheads="1"/>
          </p:cNvSpPr>
          <p:nvPr/>
        </p:nvSpPr>
        <p:spPr bwMode="auto">
          <a:xfrm>
            <a:off x="8907780" y="4064000"/>
            <a:ext cx="1933575" cy="759460"/>
          </a:xfrm>
          <a:prstGeom prst="wedgeRoundRectCallout">
            <a:avLst>
              <a:gd name="adj1" fmla="val 59974"/>
              <a:gd name="adj2" fmla="val -97533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已澄清修改的产品可操作【撤回】重新修改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矩形 1"/>
          <p:cNvSpPr/>
          <p:nvPr/>
        </p:nvSpPr>
        <p:spPr>
          <a:xfrm>
            <a:off x="1106488" y="4679950"/>
            <a:ext cx="100330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本部分手册内容完毕，请及时关注平台及网站动态信息</a:t>
            </a:r>
            <a:endParaRPr lang="zh-CN" altLang="en-US" sz="3200" dirty="0">
              <a:solidFill>
                <a:srgbClr val="FF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PP_MARK_KEY" val="d529e808-6c99-430d-86c2-7998328b9d30"/>
  <p:tag name="COMMONDATA" val="eyJoZGlkIjoiZmE5N2UwM2RmZTk2NzlkMGQ5NWI2YTU1ZjNiMzc5YjU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WPS 演示</Application>
  <PresentationFormat>宽屏</PresentationFormat>
  <Paragraphs>27</Paragraphs>
  <Slides>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Arial</vt:lpstr>
      <vt:lpstr>宋体</vt:lpstr>
      <vt:lpstr>Wingdings</vt:lpstr>
      <vt:lpstr>Calibri</vt:lpstr>
      <vt:lpstr>Calibri Light</vt:lpstr>
      <vt:lpstr>微软雅黑</vt:lpstr>
      <vt:lpstr>Verdana</vt:lpstr>
      <vt:lpstr>Arial Unicode MS</vt:lpstr>
      <vt:lpstr>Office 主题</vt:lpstr>
      <vt:lpstr>1_自定义设计方案</vt:lpstr>
      <vt:lpstr>自定义设计方案</vt:lpstr>
      <vt:lpstr>2_自定义设计方案</vt:lpstr>
      <vt:lpstr>3_自定义设计方案</vt:lpstr>
      <vt:lpstr>PowerPoint 演示文稿</vt:lpstr>
      <vt:lpstr>配方颗粒产品公示及质疑</vt:lpstr>
      <vt:lpstr>配方颗粒产品公示及质疑</vt:lpstr>
      <vt:lpstr>配方颗粒产品公示及质疑</vt:lpstr>
      <vt:lpstr>PowerPoint 演示文稿</vt:lpstr>
    </vt:vector>
  </TitlesOfParts>
  <Company>www.dadighost.com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YXL</dc:creator>
  <cp:lastModifiedBy>小瑾</cp:lastModifiedBy>
  <cp:revision>710</cp:revision>
  <dcterms:created xsi:type="dcterms:W3CDTF">2017-12-20T16:14:00Z</dcterms:created>
  <dcterms:modified xsi:type="dcterms:W3CDTF">2023-09-15T07:13:38Z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1248DD9DC38C47B7A1602659CCDED0CA_13</vt:lpwstr>
  </property>
</Properties>
</file>