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  <p:sldMasterId id="2147483667" r:id="rId7"/>
  </p:sldMasterIdLst>
  <p:notesMasterIdLst>
    <p:notesMasterId r:id="rId15"/>
  </p:notesMasterIdLst>
  <p:handoutMasterIdLst>
    <p:handoutMasterId r:id="rId16"/>
  </p:handoutMasterIdLst>
  <p:sldIdLst>
    <p:sldId id="698" r:id="rId8"/>
    <p:sldId id="683" r:id="rId9"/>
    <p:sldId id="685" r:id="rId10"/>
    <p:sldId id="687" r:id="rId11"/>
    <p:sldId id="699" r:id="rId12"/>
    <p:sldId id="689" r:id="rId13"/>
    <p:sldId id="261" r:id="rId14"/>
  </p:sldIdLst>
  <p:sldSz cx="12192000" cy="6858000"/>
  <p:notesSz cx="7104063" cy="10234613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4819" autoAdjust="0"/>
  </p:normalViewPr>
  <p:slideViewPr>
    <p:cSldViewPr snapToGrid="0" showGuides="1">
      <p:cViewPr varScale="1">
        <p:scale>
          <a:sx n="109" d="100"/>
          <a:sy n="109" d="100"/>
        </p:scale>
        <p:origin x="612" y="96"/>
      </p:cViewPr>
      <p:guideLst>
        <p:guide orient="horz" pos="2160"/>
        <p:guide pos="29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921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86232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第八批国家集采主供产品确认供应清单及填报配送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商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操作说明</a:t>
            </a:r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202180" y="4909185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70255"/>
            <a:ext cx="12192000" cy="5349289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1201642" y="4508564"/>
            <a:ext cx="2026980" cy="747811"/>
          </a:xfrm>
          <a:prstGeom prst="wedgeRoundRectCallout">
            <a:avLst>
              <a:gd name="adj1" fmla="val -50234"/>
              <a:gd name="adj2" fmla="val -8316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第八批主供产品供应清单确认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第八批选择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配送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11043468" y="3029497"/>
            <a:ext cx="486542" cy="2520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365582" y="1813293"/>
            <a:ext cx="2677886" cy="708021"/>
          </a:xfrm>
          <a:prstGeom prst="wedgeRoundRectCallout">
            <a:avLst>
              <a:gd name="adj1" fmla="val 50965"/>
              <a:gd name="adj2" fmla="val 11589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，点击“选择配送”进入选择配送页面</a:t>
            </a:r>
            <a:endParaRPr lang="en-US" altLang="zh-CN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注：每个产品单独选择配送</a:t>
            </a:r>
          </a:p>
        </p:txBody>
      </p:sp>
      <p:sp>
        <p:nvSpPr>
          <p:cNvPr id="13" name="矩形: 圆角 5"/>
          <p:cNvSpPr/>
          <p:nvPr/>
        </p:nvSpPr>
        <p:spPr>
          <a:xfrm>
            <a:off x="106130" y="3934763"/>
            <a:ext cx="1234344" cy="2584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: 圆角 5">
            <a:extLst>
              <a:ext uri="{FF2B5EF4-FFF2-40B4-BE49-F238E27FC236}">
                <a16:creationId xmlns:a16="http://schemas.microsoft.com/office/drawing/2014/main" id="{CF06B329-A19F-D69C-18B5-4D6207234DF1}"/>
              </a:ext>
            </a:extLst>
          </p:cNvPr>
          <p:cNvSpPr/>
          <p:nvPr/>
        </p:nvSpPr>
        <p:spPr>
          <a:xfrm>
            <a:off x="9704525" y="2735518"/>
            <a:ext cx="734436" cy="13284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圆角矩形标注 3">
            <a:extLst>
              <a:ext uri="{FF2B5EF4-FFF2-40B4-BE49-F238E27FC236}">
                <a16:creationId xmlns:a16="http://schemas.microsoft.com/office/drawing/2014/main" id="{D3470151-D270-12ED-FB32-53984DA4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3534840"/>
            <a:ext cx="2059173" cy="1316735"/>
          </a:xfrm>
          <a:prstGeom prst="wedgeRoundRectCallout">
            <a:avLst>
              <a:gd name="adj1" fmla="val 70466"/>
              <a:gd name="adj2" fmla="val -32519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点击“↑↓”箭头可以调整供应排序，供应排序在前的产品优先供应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63" y="620279"/>
            <a:ext cx="10777537" cy="6233277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0907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第八批选择配送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4340108" y="5541637"/>
            <a:ext cx="2098787" cy="638175"/>
          </a:xfrm>
          <a:prstGeom prst="wedgeRoundRectCallout">
            <a:avLst>
              <a:gd name="adj1" fmla="val 50055"/>
              <a:gd name="adj2" fmla="val 9889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添加配送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按钮，选择配送企业添加</a:t>
            </a: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9326112" y="3805342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2" name="矩形: 圆角 21"/>
          <p:cNvSpPr/>
          <p:nvPr/>
        </p:nvSpPr>
        <p:spPr>
          <a:xfrm>
            <a:off x="5981309" y="6586342"/>
            <a:ext cx="589380" cy="273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2341518" y="3408466"/>
            <a:ext cx="9589770" cy="143192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9" grpId="0" bldLvl="0" animBg="1"/>
      <p:bldP spid="12" grpId="0" bldLvl="0" animBg="1"/>
      <p:bldP spid="1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40" y="799193"/>
            <a:ext cx="11887200" cy="601231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第八批选择配送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0" name="矩形: 圆角 21"/>
          <p:cNvSpPr/>
          <p:nvPr/>
        </p:nvSpPr>
        <p:spPr>
          <a:xfrm>
            <a:off x="3682206" y="3162060"/>
            <a:ext cx="354563" cy="242699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: 圆角 21"/>
          <p:cNvSpPr/>
          <p:nvPr/>
        </p:nvSpPr>
        <p:spPr>
          <a:xfrm>
            <a:off x="10656277" y="2735288"/>
            <a:ext cx="432318" cy="34782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: 圆角 21"/>
          <p:cNvSpPr/>
          <p:nvPr/>
        </p:nvSpPr>
        <p:spPr>
          <a:xfrm>
            <a:off x="3682206" y="2214867"/>
            <a:ext cx="6974071" cy="3452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: 圆角 21"/>
          <p:cNvSpPr/>
          <p:nvPr/>
        </p:nvSpPr>
        <p:spPr>
          <a:xfrm>
            <a:off x="10159033" y="4545622"/>
            <a:ext cx="361378" cy="3452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/>
        </p:nvSpPr>
        <p:spPr bwMode="auto">
          <a:xfrm>
            <a:off x="7755876" y="3597464"/>
            <a:ext cx="1896532" cy="1477087"/>
          </a:xfrm>
          <a:prstGeom prst="wedgeRoundRectCallout">
            <a:avLst>
              <a:gd name="adj1" fmla="val 75994"/>
              <a:gd name="adj2" fmla="val 3070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5.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点“选择”添加配送企业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7755876" y="3597463"/>
            <a:ext cx="1896532" cy="1477087"/>
          </a:xfrm>
          <a:prstGeom prst="wedgeRoundRectCallout">
            <a:avLst>
              <a:gd name="adj1" fmla="val 102680"/>
              <a:gd name="adj2" fmla="val -92979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点“选择”添加配送企业，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2" grpId="0" bldLvl="0" animBg="1"/>
      <p:bldP spid="13" grpId="0" bldLvl="0" animBg="1"/>
      <p:bldP spid="16" grpId="0" bldLvl="0" animBg="1"/>
      <p:bldP spid="17" grpId="0" bldLvl="0" animBg="1"/>
      <p:bldP spid="1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86" y="685561"/>
            <a:ext cx="10297409" cy="6111202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第八批选择配送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462512" y="3422075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4461433" y="5488957"/>
            <a:ext cx="2293989" cy="638175"/>
          </a:xfrm>
          <a:prstGeom prst="wedgeRoundRectCallout">
            <a:avLst>
              <a:gd name="adj1" fmla="val 43209"/>
              <a:gd name="adj2" fmla="val 9115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勾选配送企业，点击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删除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配送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按钮，删除已添加配送企业</a:t>
            </a:r>
          </a:p>
        </p:txBody>
      </p:sp>
      <p:sp>
        <p:nvSpPr>
          <p:cNvPr id="16" name="矩形: 圆角 21"/>
          <p:cNvSpPr/>
          <p:nvPr/>
        </p:nvSpPr>
        <p:spPr>
          <a:xfrm>
            <a:off x="6439432" y="6453849"/>
            <a:ext cx="50546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1583519" y="2980732"/>
            <a:ext cx="9589770" cy="1958074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7224520" y="5488956"/>
            <a:ext cx="2098787" cy="638175"/>
          </a:xfrm>
          <a:prstGeom prst="wedgeRoundRectCallout">
            <a:avLst>
              <a:gd name="adj1" fmla="val -55790"/>
              <a:gd name="adj2" fmla="val 9040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选择配送企业完毕，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noProof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返回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按钮，回到供应配送列表</a:t>
            </a:r>
          </a:p>
        </p:txBody>
      </p:sp>
      <p:sp>
        <p:nvSpPr>
          <p:cNvPr id="20" name="矩形: 圆角 21"/>
          <p:cNvSpPr/>
          <p:nvPr/>
        </p:nvSpPr>
        <p:spPr>
          <a:xfrm>
            <a:off x="6995575" y="6453848"/>
            <a:ext cx="45789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93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5" grpId="0" bldLvl="0" animBg="1"/>
      <p:bldP spid="16" grpId="0" bldLvl="0" animBg="1"/>
      <p:bldP spid="17" grpId="0" bldLvl="0" animBg="1"/>
      <p:bldP spid="19" grpId="0" bldLvl="0" animBg="1"/>
      <p:bldP spid="2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70255"/>
            <a:ext cx="12192000" cy="5349289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第八批选择配送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247184" y="4284098"/>
            <a:ext cx="2839808" cy="971914"/>
          </a:xfrm>
          <a:prstGeom prst="wedgeRoundRectCallout">
            <a:avLst>
              <a:gd name="adj1" fmla="val 55820"/>
              <a:gd name="adj2" fmla="val -9157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点击“提交”按钮，提交选择配送信息。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【提交】</a:t>
            </a:r>
            <a:r>
              <a:rPr lang="en-US" altLang="zh-CN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 </a:t>
            </a:r>
            <a:r>
              <a:rPr lang="zh-CN" altLang="en-US" sz="1400" b="1" kern="0" dirty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选择配送成功后，不允许放弃，请谨慎操作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0" y="3739223"/>
            <a:ext cx="1191208" cy="25862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202231" y="3676108"/>
            <a:ext cx="273050" cy="1771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7970624" y="1315577"/>
            <a:ext cx="3702239" cy="708025"/>
          </a:xfrm>
          <a:prstGeom prst="wedgeRoundRectCallout">
            <a:avLst>
              <a:gd name="adj1" fmla="val 50584"/>
              <a:gd name="adj2" fmla="val 10796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提交之前点击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编辑联系信息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按钮，填写联系人及联系方式，否则无法提交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21" name="矩形: 圆角 5"/>
          <p:cNvSpPr/>
          <p:nvPr/>
        </p:nvSpPr>
        <p:spPr>
          <a:xfrm>
            <a:off x="11547573" y="2379109"/>
            <a:ext cx="644427" cy="2197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1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d2939cf-1fbb-426c-80fd-2bc32c5bfe8b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261</Words>
  <Application>Microsoft Office PowerPoint</Application>
  <PresentationFormat>宽屏</PresentationFormat>
  <Paragraphs>27</Paragraphs>
  <Slides>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5_自定义设计方案</vt:lpstr>
      <vt:lpstr>PowerPoint 演示文稿</vt:lpstr>
      <vt:lpstr>第八批选择配送</vt:lpstr>
      <vt:lpstr>第八批选择配送</vt:lpstr>
      <vt:lpstr>第八批选择配送</vt:lpstr>
      <vt:lpstr>第八批选择配送</vt:lpstr>
      <vt:lpstr>第八批选择配送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738</cp:revision>
  <dcterms:created xsi:type="dcterms:W3CDTF">2017-12-20T16:14:00Z</dcterms:created>
  <dcterms:modified xsi:type="dcterms:W3CDTF">2023-06-29T09:21:41Z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9BE2A4BC05FA4A6FB6C34E8E96D21B9F</vt:lpwstr>
  </property>
</Properties>
</file>