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5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6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2"/>
    <p:sldMasterId id="2147483655" r:id="rId3"/>
    <p:sldMasterId id="2147483657" r:id="rId4"/>
    <p:sldMasterId id="2147483660" r:id="rId5"/>
    <p:sldMasterId id="2147483663" r:id="rId6"/>
    <p:sldMasterId id="2147483667" r:id="rId7"/>
  </p:sldMasterIdLst>
  <p:notesMasterIdLst>
    <p:notesMasterId r:id="rId15"/>
  </p:notesMasterIdLst>
  <p:handoutMasterIdLst>
    <p:handoutMasterId r:id="rId16"/>
  </p:handoutMasterIdLst>
  <p:sldIdLst>
    <p:sldId id="698" r:id="rId8"/>
    <p:sldId id="683" r:id="rId9"/>
    <p:sldId id="685" r:id="rId10"/>
    <p:sldId id="687" r:id="rId11"/>
    <p:sldId id="699" r:id="rId12"/>
    <p:sldId id="689" r:id="rId13"/>
    <p:sldId id="261" r:id="rId14"/>
  </p:sldIdLst>
  <p:sldSz cx="12192000" cy="6858000"/>
  <p:notesSz cx="7104063" cy="10234613"/>
  <p:custDataLst>
    <p:tags r:id="rId17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/>
    <p:restoredTop sz="94819" autoAdjust="0"/>
  </p:normalViewPr>
  <p:slideViewPr>
    <p:cSldViewPr snapToGrid="0" showGuides="1">
      <p:cViewPr varScale="1">
        <p:scale>
          <a:sx n="109" d="100"/>
          <a:sy n="109" d="100"/>
        </p:scale>
        <p:origin x="612" y="96"/>
      </p:cViewPr>
      <p:guideLst>
        <p:guide orient="horz" pos="2160"/>
        <p:guide pos="2988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defRPr sz="1245" noProof="1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45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4313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defRPr sz="1245" noProof="1">
                <a:latin typeface="+mn-lt"/>
                <a:ea typeface="+mn-ea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45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263"/>
            <a:ext cx="3078163" cy="514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defRPr sz="1245" noProof="1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45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4313" y="9720263"/>
            <a:ext cx="3078163" cy="5143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 noProof="1"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F76F625-63F9-4A3E-BF8F-C5B910E59946}" type="slidenum">
              <a:rPr kumimoji="0" altLang="en-US" sz="12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263"/>
            <a:ext cx="3078163" cy="514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0263"/>
            <a:ext cx="3078163" cy="5143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7DF5A40-A4B1-4800-8DE6-A3DE9E24BDEE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8434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/>
            <a:endParaRPr lang="zh-CN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20482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/>
            <a:endParaRPr lang="zh-CN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20482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/>
            <a:endParaRPr lang="zh-CN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20482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49212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8434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/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4448175" y="6361113"/>
            <a:ext cx="3733800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技术支持：南京易联阳光信息技术股份有限公司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 eaLnBrk="1" hangingPunct="1">
              <a:buFontTx/>
              <a:buNone/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 eaLnBrk="1" hangingPunct="1">
              <a:buFontTx/>
              <a:buNone/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/>
            </a:lvl1pPr>
          </a:lstStyle>
          <a:p>
            <a:fld id="{3BA75235-B6B2-448C-A0E9-59301B13F70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二级</a:t>
            </a:r>
          </a:p>
          <a:p>
            <a:pPr lvl="2"/>
            <a:r>
              <a:rPr lang="zh-CN" altLang="en-US" noProof="1"/>
              <a:t>三级</a:t>
            </a:r>
          </a:p>
          <a:p>
            <a:pPr lvl="3"/>
            <a:r>
              <a:rPr lang="zh-CN" altLang="en-US" noProof="1"/>
              <a:t>四级</a:t>
            </a:r>
          </a:p>
          <a:p>
            <a:pPr lvl="4"/>
            <a:r>
              <a:rPr lang="zh-CN" altLang="en-US" noProof="1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 eaLnBrk="0" hangingPunct="0">
              <a:buFontTx/>
              <a:buNone/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0" cy="0"/>
          </a:xfrm>
        </p:spPr>
        <p:txBody>
          <a:bodyPr/>
          <a:lstStyle>
            <a:lvl1pPr eaLnBrk="0" hangingPunct="0">
              <a:buFontTx/>
              <a:buNone/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0" cy="0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6BA044DA-DE41-4CF7-A783-6DB370837D0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 eaLnBrk="1" hangingPunct="1">
              <a:buFontTx/>
              <a:buNone/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 eaLnBrk="1" hangingPunct="1">
              <a:buFontTx/>
              <a:buNone/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/>
            </a:lvl1pPr>
          </a:lstStyle>
          <a:p>
            <a:fld id="{3BA75235-B6B2-448C-A0E9-59301B13F70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二级</a:t>
            </a:r>
          </a:p>
          <a:p>
            <a:pPr lvl="2"/>
            <a:r>
              <a:rPr lang="zh-CN" altLang="en-US" noProof="1"/>
              <a:t>三级</a:t>
            </a:r>
          </a:p>
          <a:p>
            <a:pPr lvl="3"/>
            <a:r>
              <a:rPr lang="zh-CN" altLang="en-US" noProof="1"/>
              <a:t>四级</a:t>
            </a:r>
          </a:p>
          <a:p>
            <a:pPr lvl="4"/>
            <a:r>
              <a:rPr lang="zh-CN" altLang="en-US" noProof="1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 eaLnBrk="0" hangingPunct="0">
              <a:buFontTx/>
              <a:buNone/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0" cy="0"/>
          </a:xfrm>
        </p:spPr>
        <p:txBody>
          <a:bodyPr/>
          <a:lstStyle>
            <a:lvl1pPr eaLnBrk="0" hangingPunct="0">
              <a:buFontTx/>
              <a:buNone/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0" cy="0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6BA044DA-DE41-4CF7-A783-6DB370837D0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占位符 1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 eaLnBrk="1" hangingPunct="1"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2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 eaLnBrk="1" hangingPunct="1"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2F47F4-6F97-4561-ADA2-D15BB2794499}" type="slidenum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/>
              <a:t>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0" y="0"/>
            <a:ext cx="0" cy="0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 smtClean="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4B856FF-2129-480E-A4B5-E50F4E2C6289}" type="slidenum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1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 eaLnBrk="1" hangingPunct="1"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 eaLnBrk="1" hangingPunct="1"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1F4158C-EE30-490B-AE03-7CDEF377AE6B}" type="slidenum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日期占位符 1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 eaLnBrk="1" hangingPunct="1"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页脚占位符 2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 eaLnBrk="1" hangingPunct="1"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C91F3EA-FA84-49C5-96BB-D0C54B8CA000}" type="slidenum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theme" Target="../theme/theme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图片 2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12192000" cy="11334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2" name="文本框 6"/>
          <p:cNvSpPr txBox="1">
            <a:spLocks noChangeArrowheads="1"/>
          </p:cNvSpPr>
          <p:nvPr/>
        </p:nvSpPr>
        <p:spPr bwMode="auto">
          <a:xfrm>
            <a:off x="4146550" y="6154738"/>
            <a:ext cx="4616450" cy="2778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版权所有：北京市医药集中采购服务中心</a:t>
            </a:r>
            <a:r>
              <a:rPr kumimoji="1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  ©2018 All rights reserved</a:t>
            </a:r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  <p:sp>
        <p:nvSpPr>
          <p:cNvPr id="2053" name="文本框 7"/>
          <p:cNvSpPr txBox="1">
            <a:spLocks noChangeArrowheads="1"/>
          </p:cNvSpPr>
          <p:nvPr/>
        </p:nvSpPr>
        <p:spPr bwMode="auto">
          <a:xfrm>
            <a:off x="4598988" y="6486525"/>
            <a:ext cx="3732213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技术支持：北京医讯达科技有限公司 </a:t>
            </a:r>
          </a:p>
        </p:txBody>
      </p:sp>
      <p:pic>
        <p:nvPicPr>
          <p:cNvPr id="2" name="图片 1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6432550"/>
            <a:ext cx="12192000" cy="4143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4" name="矩形 6"/>
          <p:cNvSpPr>
            <a:spLocks noChangeArrowheads="1"/>
          </p:cNvSpPr>
          <p:nvPr/>
        </p:nvSpPr>
        <p:spPr bwMode="auto">
          <a:xfrm>
            <a:off x="8416925" y="101600"/>
            <a:ext cx="34163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药品和医用耗材招采管理子系统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2330450" y="6029325"/>
            <a:ext cx="4616450" cy="2778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版权所有：北京市医药集中采购服务中心</a:t>
            </a:r>
            <a:r>
              <a:rPr kumimoji="1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  ©2018 All rights reserved</a:t>
            </a:r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782888" y="6361113"/>
            <a:ext cx="3732213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技术支持：北京医讯达科技有限公司 </a:t>
            </a:r>
          </a:p>
        </p:txBody>
      </p:sp>
      <p:pic>
        <p:nvPicPr>
          <p:cNvPr id="3076" name="图片 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5875338"/>
            <a:ext cx="12192000" cy="9715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4487863" y="6513513"/>
            <a:ext cx="3733800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技术支持：南京易联阳光信息技术股份有限公司</a:t>
            </a:r>
          </a:p>
        </p:txBody>
      </p:sp>
      <p:pic>
        <p:nvPicPr>
          <p:cNvPr id="3078" name="图片 12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12192000" cy="11334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9" name="Picture 4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3398838" y="1452563"/>
            <a:ext cx="5181600" cy="2870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80" name="矩形 11"/>
          <p:cNvSpPr>
            <a:spLocks noChangeArrowheads="1"/>
          </p:cNvSpPr>
          <p:nvPr/>
        </p:nvSpPr>
        <p:spPr bwMode="auto">
          <a:xfrm>
            <a:off x="8416925" y="101600"/>
            <a:ext cx="34163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药品和医用耗材招采管理子系统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图片 2" descr="渐变红条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9050" y="681038"/>
            <a:ext cx="8258175" cy="76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099" name="图片 3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9701213" y="6226175"/>
            <a:ext cx="2325687" cy="631825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文本框 4"/>
          <p:cNvSpPr txBox="1">
            <a:spLocks noChangeArrowheads="1"/>
          </p:cNvSpPr>
          <p:nvPr/>
        </p:nvSpPr>
        <p:spPr bwMode="auto">
          <a:xfrm>
            <a:off x="2330450" y="6029325"/>
            <a:ext cx="4616450" cy="2778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版权所有：北京市医药集中采购服务中心</a:t>
            </a:r>
            <a:r>
              <a:rPr kumimoji="1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  ©2018 All rights reserved</a:t>
            </a:r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  <p:sp>
        <p:nvSpPr>
          <p:cNvPr id="5123" name="文本框 5"/>
          <p:cNvSpPr txBox="1">
            <a:spLocks noChangeArrowheads="1"/>
          </p:cNvSpPr>
          <p:nvPr/>
        </p:nvSpPr>
        <p:spPr bwMode="auto">
          <a:xfrm>
            <a:off x="2782888" y="6361113"/>
            <a:ext cx="3732213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技术支持：北京医讯达科技有限公司 </a:t>
            </a:r>
          </a:p>
        </p:txBody>
      </p:sp>
      <p:pic>
        <p:nvPicPr>
          <p:cNvPr id="5124" name="图片 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5875338"/>
            <a:ext cx="12192000" cy="9715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6" name="文本框 10"/>
          <p:cNvSpPr txBox="1">
            <a:spLocks noChangeArrowheads="1"/>
          </p:cNvSpPr>
          <p:nvPr/>
        </p:nvSpPr>
        <p:spPr bwMode="auto">
          <a:xfrm>
            <a:off x="4487863" y="6513513"/>
            <a:ext cx="3733800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技术支持：南京易联阳光信息技术股份有限公司</a:t>
            </a:r>
          </a:p>
        </p:txBody>
      </p:sp>
      <p:pic>
        <p:nvPicPr>
          <p:cNvPr id="2" name="图片 12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12192000" cy="11334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7" name="矩形 8"/>
          <p:cNvSpPr>
            <a:spLocks noChangeArrowheads="1"/>
          </p:cNvSpPr>
          <p:nvPr/>
        </p:nvSpPr>
        <p:spPr bwMode="auto">
          <a:xfrm>
            <a:off x="8416925" y="101600"/>
            <a:ext cx="34163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药品和医用耗材招采管理子系统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图片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文本框 6"/>
          <p:cNvSpPr txBox="1">
            <a:spLocks noChangeArrowheads="1"/>
          </p:cNvSpPr>
          <p:nvPr/>
        </p:nvSpPr>
        <p:spPr bwMode="auto">
          <a:xfrm>
            <a:off x="4146550" y="6154738"/>
            <a:ext cx="4616450" cy="27781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defRPr/>
            </a:pPr>
            <a:r>
              <a:rPr kumimoji="1" lang="zh-CN" altLang="en-US" sz="1200">
                <a:solidFill>
                  <a:schemeClr val="bg1"/>
                </a:solidFill>
                <a:sym typeface="+mn-ea"/>
              </a:rPr>
              <a:t>版权所有：北京市医药集中采购服务中心</a:t>
            </a:r>
            <a:r>
              <a:rPr kumimoji="1" lang="en-US" altLang="zh-CN" sz="1200" dirty="0">
                <a:solidFill>
                  <a:schemeClr val="bg1"/>
                </a:solidFill>
                <a:sym typeface="+mn-ea"/>
              </a:rPr>
              <a:t>  ©2018 All rights reserved</a:t>
            </a:r>
            <a:endParaRPr kumimoji="1" lang="zh-CN" altLang="en-US" sz="1200">
              <a:solidFill>
                <a:schemeClr val="bg1"/>
              </a:solidFill>
              <a:sym typeface="+mn-ea"/>
            </a:endParaRPr>
          </a:p>
        </p:txBody>
      </p:sp>
      <p:sp>
        <p:nvSpPr>
          <p:cNvPr id="2053" name="文本框 7"/>
          <p:cNvSpPr txBox="1">
            <a:spLocks noChangeArrowheads="1"/>
          </p:cNvSpPr>
          <p:nvPr/>
        </p:nvSpPr>
        <p:spPr bwMode="auto">
          <a:xfrm>
            <a:off x="4598988" y="6486525"/>
            <a:ext cx="3732212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defRPr/>
            </a:pPr>
            <a:r>
              <a:rPr kumimoji="1" lang="zh-CN" altLang="en-US" sz="1200">
                <a:solidFill>
                  <a:srgbClr val="FFFFFF"/>
                </a:solidFill>
                <a:sym typeface="+mn-ea"/>
              </a:rPr>
              <a:t>技术支持：北京医讯达科技有限公司 </a:t>
            </a:r>
          </a:p>
        </p:txBody>
      </p:sp>
      <p:pic>
        <p:nvPicPr>
          <p:cNvPr id="2" name="图片 1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32550"/>
            <a:ext cx="12192000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矩形 6"/>
          <p:cNvSpPr>
            <a:spLocks noChangeArrowheads="1"/>
          </p:cNvSpPr>
          <p:nvPr/>
        </p:nvSpPr>
        <p:spPr bwMode="auto">
          <a:xfrm>
            <a:off x="8416925" y="101600"/>
            <a:ext cx="3416300" cy="3683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zh-CN" altLang="en-US" b="1">
                <a:solidFill>
                  <a:schemeClr val="bg1"/>
                </a:solidFill>
                <a:sym typeface="+mn-ea"/>
              </a:rPr>
              <a:t>药品和医用耗材招采管理子系统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图片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文本框 6"/>
          <p:cNvSpPr txBox="1">
            <a:spLocks noChangeArrowheads="1"/>
          </p:cNvSpPr>
          <p:nvPr/>
        </p:nvSpPr>
        <p:spPr bwMode="auto">
          <a:xfrm>
            <a:off x="4146550" y="6154738"/>
            <a:ext cx="4616450" cy="27781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defRPr/>
            </a:pPr>
            <a:r>
              <a:rPr kumimoji="1" lang="zh-CN" altLang="en-US" sz="1200">
                <a:solidFill>
                  <a:schemeClr val="bg1"/>
                </a:solidFill>
                <a:sym typeface="+mn-ea"/>
              </a:rPr>
              <a:t>版权所有：北京市医药集中采购服务中心</a:t>
            </a:r>
            <a:r>
              <a:rPr kumimoji="1" lang="en-US" altLang="zh-CN" sz="1200" dirty="0">
                <a:solidFill>
                  <a:schemeClr val="bg1"/>
                </a:solidFill>
                <a:sym typeface="+mn-ea"/>
              </a:rPr>
              <a:t>  ©2018 All rights reserved</a:t>
            </a:r>
            <a:endParaRPr kumimoji="1" lang="zh-CN" altLang="en-US" sz="1200">
              <a:solidFill>
                <a:schemeClr val="bg1"/>
              </a:solidFill>
              <a:sym typeface="+mn-ea"/>
            </a:endParaRPr>
          </a:p>
        </p:txBody>
      </p:sp>
      <p:sp>
        <p:nvSpPr>
          <p:cNvPr id="2053" name="文本框 7"/>
          <p:cNvSpPr txBox="1">
            <a:spLocks noChangeArrowheads="1"/>
          </p:cNvSpPr>
          <p:nvPr/>
        </p:nvSpPr>
        <p:spPr bwMode="auto">
          <a:xfrm>
            <a:off x="4598988" y="6486525"/>
            <a:ext cx="3732212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defRPr/>
            </a:pPr>
            <a:r>
              <a:rPr kumimoji="1" lang="zh-CN" altLang="en-US" sz="1200">
                <a:solidFill>
                  <a:srgbClr val="FFFFFF"/>
                </a:solidFill>
                <a:sym typeface="+mn-ea"/>
              </a:rPr>
              <a:t>技术支持：北京医讯达科技有限公司 </a:t>
            </a:r>
          </a:p>
        </p:txBody>
      </p:sp>
      <p:pic>
        <p:nvPicPr>
          <p:cNvPr id="2" name="图片 1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32550"/>
            <a:ext cx="12192000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矩形 6"/>
          <p:cNvSpPr>
            <a:spLocks noChangeArrowheads="1"/>
          </p:cNvSpPr>
          <p:nvPr/>
        </p:nvSpPr>
        <p:spPr bwMode="auto">
          <a:xfrm>
            <a:off x="8416925" y="101600"/>
            <a:ext cx="3416300" cy="3683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zh-CN" altLang="en-US" b="1">
                <a:solidFill>
                  <a:schemeClr val="bg1"/>
                </a:solidFill>
                <a:sym typeface="+mn-ea"/>
              </a:rPr>
              <a:t>药品和医用耗材招采管理子系统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文本框 22"/>
          <p:cNvSpPr txBox="1"/>
          <p:nvPr/>
        </p:nvSpPr>
        <p:spPr>
          <a:xfrm>
            <a:off x="1355725" y="2047875"/>
            <a:ext cx="9775825" cy="2862322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北京市药品和医用耗材招采管理子系统</a:t>
            </a:r>
            <a:endParaRPr lang="en-US" altLang="zh-CN" sz="44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第八批国家集采主供产品确认供应清单及填报配送</a:t>
            </a:r>
            <a:r>
              <a:rPr lang="zh-CN" altLang="en-US" sz="32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商</a:t>
            </a:r>
            <a:r>
              <a:rPr lang="zh-CN" altLang="en-US" sz="36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操作说明</a:t>
            </a:r>
            <a:r>
              <a:rPr lang="en-US" altLang="zh-CN" sz="44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</a:t>
            </a:r>
            <a:endParaRPr lang="en-US" altLang="zh-CN" sz="44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2202180" y="4909185"/>
            <a:ext cx="82534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生产</a:t>
            </a:r>
            <a:r>
              <a:rPr lang="en-US" altLang="zh-CN" sz="2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/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代理企业用户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970255"/>
            <a:ext cx="12192000" cy="5349289"/>
          </a:xfrm>
          <a:prstGeom prst="rect">
            <a:avLst/>
          </a:prstGeom>
        </p:spPr>
      </p:pic>
      <p:sp>
        <p:nvSpPr>
          <p:cNvPr id="10" name="圆角矩形标注 3"/>
          <p:cNvSpPr>
            <a:spLocks noChangeArrowheads="1"/>
          </p:cNvSpPr>
          <p:nvPr/>
        </p:nvSpPr>
        <p:spPr bwMode="auto">
          <a:xfrm>
            <a:off x="1201642" y="4508564"/>
            <a:ext cx="2026980" cy="747811"/>
          </a:xfrm>
          <a:prstGeom prst="wedgeRoundRectCallout">
            <a:avLst>
              <a:gd name="adj1" fmla="val -50234"/>
              <a:gd name="adj2" fmla="val -83162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lvl="0" ea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1.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点击</a:t>
            </a: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【</a:t>
            </a:r>
            <a:r>
              <a:rPr lang="zh-CN" altLang="en-US" sz="1400" b="1" kern="0" dirty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第八批主供产品供应清单确认</a:t>
            </a:r>
            <a:r>
              <a:rPr lang="en-US" altLang="zh-CN" sz="1400" b="1" kern="0" dirty="0" smtClean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】</a:t>
            </a:r>
            <a:endParaRPr kumimoji="0" lang="zh-CN" altLang="en-US" sz="1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  <p:sp>
        <p:nvSpPr>
          <p:cNvPr id="17411" name="标题 1"/>
          <p:cNvSpPr>
            <a:spLocks noGrp="1"/>
          </p:cNvSpPr>
          <p:nvPr>
            <p:ph type="title"/>
          </p:nvPr>
        </p:nvSpPr>
        <p:spPr>
          <a:xfrm>
            <a:off x="449263" y="139700"/>
            <a:ext cx="6465887" cy="352425"/>
          </a:xfrm>
          <a:prstGeom prst="rect">
            <a:avLst/>
          </a:prstGeom>
          <a:noFill/>
          <a:ln>
            <a:noFill/>
          </a:ln>
        </p:spPr>
        <p:txBody>
          <a:bodyPr anchor="t" anchorCtr="0"/>
          <a:lstStyle/>
          <a:p>
            <a:r>
              <a:rPr lang="zh-CN" altLang="en-US" sz="28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第八批选择</a:t>
            </a:r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配送</a:t>
            </a:r>
          </a:p>
        </p:txBody>
      </p:sp>
      <p:pic>
        <p:nvPicPr>
          <p:cNvPr id="17412" name="内容占位符 4"/>
          <p:cNvPicPr>
            <a:picLocks noGrp="1" noChangeAspect="1"/>
          </p:cNvPicPr>
          <p:nvPr>
            <p:ph idx="1" hasCustomPrompt="1"/>
          </p:nvPr>
        </p:nvPicPr>
        <p:blipFill>
          <a:blip r:embed="rId4"/>
          <a:stretch>
            <a:fillRect/>
          </a:stretch>
        </p:blipFill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矩形: 圆角 5"/>
          <p:cNvSpPr/>
          <p:nvPr/>
        </p:nvSpPr>
        <p:spPr>
          <a:xfrm>
            <a:off x="11043468" y="3029497"/>
            <a:ext cx="486542" cy="252054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圆角矩形标注 3"/>
          <p:cNvSpPr>
            <a:spLocks noChangeArrowheads="1"/>
          </p:cNvSpPr>
          <p:nvPr/>
        </p:nvSpPr>
        <p:spPr bwMode="auto">
          <a:xfrm>
            <a:off x="8365582" y="1813293"/>
            <a:ext cx="2677886" cy="708021"/>
          </a:xfrm>
          <a:prstGeom prst="wedgeRoundRectCallout">
            <a:avLst>
              <a:gd name="adj1" fmla="val 50965"/>
              <a:gd name="adj2" fmla="val 115892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lvl="0" eaLnBrk="0" hangingPunct="0">
              <a:defRPr/>
            </a:pPr>
            <a:r>
              <a:rPr lang="en-US" altLang="zh-CN" sz="1400" b="1" kern="0" dirty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2</a:t>
            </a:r>
            <a:r>
              <a:rPr lang="zh-CN" altLang="en-US" sz="1400" b="1" kern="0" dirty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，点击“选择配送”进入选择配送页面</a:t>
            </a:r>
            <a:endParaRPr lang="en-US" altLang="zh-CN" sz="1400" b="1" kern="0" dirty="0">
              <a:solidFill>
                <a:srgbClr val="FF0000"/>
              </a:solidFill>
              <a:latin typeface="Verdana" panose="020B0604030504040204" pitchFamily="34" charset="0"/>
              <a:sym typeface="+mn-ea"/>
            </a:endParaRPr>
          </a:p>
          <a:p>
            <a:pPr lvl="0" eaLnBrk="0" hangingPunct="0">
              <a:defRPr/>
            </a:pPr>
            <a:r>
              <a:rPr lang="zh-CN" altLang="en-US" sz="1400" b="1" kern="0" dirty="0">
                <a:solidFill>
                  <a:schemeClr val="accent5"/>
                </a:solidFill>
                <a:latin typeface="Verdana" panose="020B0604030504040204" pitchFamily="34" charset="0"/>
                <a:sym typeface="+mn-ea"/>
              </a:rPr>
              <a:t>注：每个产品单独选择配送</a:t>
            </a:r>
          </a:p>
        </p:txBody>
      </p:sp>
      <p:sp>
        <p:nvSpPr>
          <p:cNvPr id="13" name="矩形: 圆角 5"/>
          <p:cNvSpPr/>
          <p:nvPr/>
        </p:nvSpPr>
        <p:spPr>
          <a:xfrm>
            <a:off x="106130" y="3934763"/>
            <a:ext cx="1234344" cy="25844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矩形: 圆角 5">
            <a:extLst>
              <a:ext uri="{FF2B5EF4-FFF2-40B4-BE49-F238E27FC236}">
                <a16:creationId xmlns:a16="http://schemas.microsoft.com/office/drawing/2014/main" id="{CF06B329-A19F-D69C-18B5-4D6207234DF1}"/>
              </a:ext>
            </a:extLst>
          </p:cNvPr>
          <p:cNvSpPr/>
          <p:nvPr/>
        </p:nvSpPr>
        <p:spPr>
          <a:xfrm>
            <a:off x="9704525" y="2735518"/>
            <a:ext cx="734436" cy="1328467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圆角矩形标注 3">
            <a:extLst>
              <a:ext uri="{FF2B5EF4-FFF2-40B4-BE49-F238E27FC236}">
                <a16:creationId xmlns:a16="http://schemas.microsoft.com/office/drawing/2014/main" id="{D3470151-D270-12ED-FB32-53984DA4DB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3750" y="3534840"/>
            <a:ext cx="2059173" cy="1316735"/>
          </a:xfrm>
          <a:prstGeom prst="wedgeRoundRectCallout">
            <a:avLst>
              <a:gd name="adj1" fmla="val 70466"/>
              <a:gd name="adj2" fmla="val -32519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点击“↑↓”箭头可以调整供应排序，供应排序在前的产品优先供应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063" y="620279"/>
            <a:ext cx="10777537" cy="6233277"/>
          </a:xfrm>
          <a:prstGeom prst="rect">
            <a:avLst/>
          </a:prstGeom>
        </p:spPr>
      </p:pic>
      <p:sp>
        <p:nvSpPr>
          <p:cNvPr id="19459" name="标题 1"/>
          <p:cNvSpPr>
            <a:spLocks noGrp="1"/>
          </p:cNvSpPr>
          <p:nvPr>
            <p:ph type="title"/>
          </p:nvPr>
        </p:nvSpPr>
        <p:spPr>
          <a:xfrm>
            <a:off x="449263" y="130907"/>
            <a:ext cx="6465887" cy="352425"/>
          </a:xfrm>
          <a:prstGeom prst="rect">
            <a:avLst/>
          </a:prstGeom>
          <a:noFill/>
          <a:ln>
            <a:noFill/>
          </a:ln>
        </p:spPr>
        <p:txBody>
          <a:bodyPr anchor="t" anchorCtr="0"/>
          <a:lstStyle/>
          <a:p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第八批选择配送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8" name="圆角矩形标注 3"/>
          <p:cNvSpPr>
            <a:spLocks noChangeArrowheads="1"/>
          </p:cNvSpPr>
          <p:nvPr/>
        </p:nvSpPr>
        <p:spPr bwMode="auto">
          <a:xfrm>
            <a:off x="4340108" y="5541637"/>
            <a:ext cx="2098787" cy="638175"/>
          </a:xfrm>
          <a:prstGeom prst="wedgeRoundRectCallout">
            <a:avLst>
              <a:gd name="adj1" fmla="val 50055"/>
              <a:gd name="adj2" fmla="val 98898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3.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点击</a:t>
            </a: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“</a:t>
            </a:r>
            <a:r>
              <a:rPr lang="zh-CN" altLang="en-US" sz="1400" b="1" kern="0" dirty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添加配送</a:t>
            </a: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”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按钮，选择配送企业添加</a:t>
            </a:r>
          </a:p>
        </p:txBody>
      </p:sp>
      <p:sp>
        <p:nvSpPr>
          <p:cNvPr id="9" name="圆角矩形标注 3"/>
          <p:cNvSpPr>
            <a:spLocks noChangeArrowheads="1"/>
          </p:cNvSpPr>
          <p:nvPr/>
        </p:nvSpPr>
        <p:spPr bwMode="auto">
          <a:xfrm>
            <a:off x="9326112" y="3805342"/>
            <a:ext cx="1933575" cy="638175"/>
          </a:xfrm>
          <a:prstGeom prst="roundRect">
            <a:avLst/>
          </a:prstGeom>
          <a:solidFill>
            <a:srgbClr val="FFFFFF"/>
          </a:solidFill>
          <a:ln w="9525" algn="ctr">
            <a:solidFill>
              <a:schemeClr val="bg1"/>
            </a:solidFill>
            <a:round/>
          </a:ln>
        </p:spPr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此列表显示已添加的配送企业</a:t>
            </a:r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  </a:t>
            </a:r>
          </a:p>
        </p:txBody>
      </p:sp>
      <p:sp>
        <p:nvSpPr>
          <p:cNvPr id="12" name="矩形: 圆角 21"/>
          <p:cNvSpPr/>
          <p:nvPr/>
        </p:nvSpPr>
        <p:spPr>
          <a:xfrm>
            <a:off x="5981309" y="6586342"/>
            <a:ext cx="589380" cy="27349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矩形: 圆角 21"/>
          <p:cNvSpPr/>
          <p:nvPr/>
        </p:nvSpPr>
        <p:spPr>
          <a:xfrm>
            <a:off x="2341518" y="3408466"/>
            <a:ext cx="9589770" cy="1431925"/>
          </a:xfrm>
          <a:prstGeom prst="round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ldLvl="0" animBg="1"/>
      <p:bldP spid="9" grpId="0" bldLvl="0" animBg="1"/>
      <p:bldP spid="12" grpId="0" bldLvl="0" animBg="1"/>
      <p:bldP spid="17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440" y="799193"/>
            <a:ext cx="11887200" cy="6012310"/>
          </a:xfrm>
          <a:prstGeom prst="rect">
            <a:avLst/>
          </a:prstGeom>
        </p:spPr>
      </p:pic>
      <p:sp>
        <p:nvSpPr>
          <p:cNvPr id="19459" name="标题 1"/>
          <p:cNvSpPr>
            <a:spLocks noGrp="1"/>
          </p:cNvSpPr>
          <p:nvPr>
            <p:ph type="title"/>
          </p:nvPr>
        </p:nvSpPr>
        <p:spPr>
          <a:xfrm>
            <a:off x="449263" y="139700"/>
            <a:ext cx="6465887" cy="352425"/>
          </a:xfrm>
          <a:prstGeom prst="rect">
            <a:avLst/>
          </a:prstGeom>
          <a:noFill/>
          <a:ln>
            <a:noFill/>
          </a:ln>
        </p:spPr>
        <p:txBody>
          <a:bodyPr anchor="t" anchorCtr="0"/>
          <a:lstStyle/>
          <a:p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第八批选择配送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  </a:t>
            </a:r>
          </a:p>
        </p:txBody>
      </p:sp>
      <p:sp>
        <p:nvSpPr>
          <p:cNvPr id="10" name="矩形: 圆角 21"/>
          <p:cNvSpPr/>
          <p:nvPr/>
        </p:nvSpPr>
        <p:spPr>
          <a:xfrm>
            <a:off x="3682206" y="3162060"/>
            <a:ext cx="354563" cy="2426991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矩形: 圆角 21"/>
          <p:cNvSpPr/>
          <p:nvPr/>
        </p:nvSpPr>
        <p:spPr>
          <a:xfrm>
            <a:off x="10656277" y="2735288"/>
            <a:ext cx="432318" cy="34782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矩形: 圆角 21"/>
          <p:cNvSpPr/>
          <p:nvPr/>
        </p:nvSpPr>
        <p:spPr>
          <a:xfrm>
            <a:off x="3682206" y="2214867"/>
            <a:ext cx="6974071" cy="345233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矩形: 圆角 21"/>
          <p:cNvSpPr/>
          <p:nvPr/>
        </p:nvSpPr>
        <p:spPr>
          <a:xfrm>
            <a:off x="10159033" y="4545622"/>
            <a:ext cx="361378" cy="345233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圆角矩形标注 3"/>
          <p:cNvSpPr>
            <a:spLocks noChangeArrowheads="1"/>
          </p:cNvSpPr>
          <p:nvPr/>
        </p:nvSpPr>
        <p:spPr bwMode="auto">
          <a:xfrm>
            <a:off x="7755876" y="3597464"/>
            <a:ext cx="1896532" cy="1477087"/>
          </a:xfrm>
          <a:prstGeom prst="wedgeRoundRectCallout">
            <a:avLst>
              <a:gd name="adj1" fmla="val 75994"/>
              <a:gd name="adj2" fmla="val 30702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eaLnBrk="0" hangingPunct="0">
              <a:defRPr/>
            </a:pP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5.</a:t>
            </a:r>
            <a:r>
              <a:rPr lang="zh-CN" altLang="en-US" sz="1400" b="1" kern="0" dirty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点“选择”添加配送企业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也可勾选多家配送企业，点绿色按钮“选择”批量添加</a:t>
            </a:r>
          </a:p>
        </p:txBody>
      </p:sp>
      <p:sp>
        <p:nvSpPr>
          <p:cNvPr id="19" name="圆角矩形标注 3"/>
          <p:cNvSpPr>
            <a:spLocks noChangeArrowheads="1"/>
          </p:cNvSpPr>
          <p:nvPr/>
        </p:nvSpPr>
        <p:spPr bwMode="auto">
          <a:xfrm>
            <a:off x="7755876" y="3597463"/>
            <a:ext cx="1896532" cy="1477087"/>
          </a:xfrm>
          <a:prstGeom prst="wedgeRoundRectCallout">
            <a:avLst>
              <a:gd name="adj1" fmla="val 102680"/>
              <a:gd name="adj2" fmla="val -92979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eaLnBrk="0" hangingPunct="0">
              <a:defRPr/>
            </a:pP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4.</a:t>
            </a:r>
            <a:r>
              <a:rPr lang="zh-CN" altLang="en-US" sz="1400" b="1" kern="0" dirty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点“选择”添加配送企业，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也可勾选多家配送企业，点绿色按钮“选择”批量添加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  <p:bldP spid="12" grpId="0" bldLvl="0" animBg="1"/>
      <p:bldP spid="13" grpId="0" bldLvl="0" animBg="1"/>
      <p:bldP spid="16" grpId="0" bldLvl="0" animBg="1"/>
      <p:bldP spid="17" grpId="0" bldLvl="0" animBg="1"/>
      <p:bldP spid="19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786" y="685561"/>
            <a:ext cx="10297409" cy="6111202"/>
          </a:xfrm>
          <a:prstGeom prst="rect">
            <a:avLst/>
          </a:prstGeom>
        </p:spPr>
      </p:pic>
      <p:sp>
        <p:nvSpPr>
          <p:cNvPr id="19459" name="标题 1"/>
          <p:cNvSpPr>
            <a:spLocks noGrp="1"/>
          </p:cNvSpPr>
          <p:nvPr>
            <p:ph type="title"/>
          </p:nvPr>
        </p:nvSpPr>
        <p:spPr>
          <a:xfrm>
            <a:off x="449263" y="139700"/>
            <a:ext cx="6465887" cy="352425"/>
          </a:xfrm>
          <a:prstGeom prst="rect">
            <a:avLst/>
          </a:prstGeom>
          <a:noFill/>
          <a:ln>
            <a:noFill/>
          </a:ln>
        </p:spPr>
        <p:txBody>
          <a:bodyPr anchor="t" anchorCtr="0"/>
          <a:lstStyle/>
          <a:p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第八批选择配送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圆角矩形标注 3"/>
          <p:cNvSpPr>
            <a:spLocks noChangeArrowheads="1"/>
          </p:cNvSpPr>
          <p:nvPr/>
        </p:nvSpPr>
        <p:spPr bwMode="auto">
          <a:xfrm>
            <a:off x="8462512" y="3422075"/>
            <a:ext cx="1933575" cy="638175"/>
          </a:xfrm>
          <a:prstGeom prst="roundRect">
            <a:avLst/>
          </a:prstGeom>
          <a:solidFill>
            <a:srgbClr val="FFFFFF"/>
          </a:solidFill>
          <a:ln w="9525" algn="ctr">
            <a:solidFill>
              <a:schemeClr val="bg1"/>
            </a:solidFill>
            <a:round/>
          </a:ln>
        </p:spPr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此列表显示已添加的配送企业</a:t>
            </a:r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  </a:t>
            </a:r>
          </a:p>
        </p:txBody>
      </p:sp>
      <p:sp>
        <p:nvSpPr>
          <p:cNvPr id="15" name="圆角矩形标注 3"/>
          <p:cNvSpPr>
            <a:spLocks noChangeArrowheads="1"/>
          </p:cNvSpPr>
          <p:nvPr/>
        </p:nvSpPr>
        <p:spPr bwMode="auto">
          <a:xfrm>
            <a:off x="4461433" y="5488957"/>
            <a:ext cx="2293989" cy="638175"/>
          </a:xfrm>
          <a:prstGeom prst="wedgeRoundRectCallout">
            <a:avLst>
              <a:gd name="adj1" fmla="val 43209"/>
              <a:gd name="adj2" fmla="val 91153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勾选配送企业，点击</a:t>
            </a: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“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删除</a:t>
            </a:r>
            <a:r>
              <a:rPr lang="zh-CN" altLang="en-US" sz="1400" b="1" kern="0" dirty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配送</a:t>
            </a: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”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按钮，删除已添加配送企业</a:t>
            </a:r>
          </a:p>
        </p:txBody>
      </p:sp>
      <p:sp>
        <p:nvSpPr>
          <p:cNvPr id="16" name="矩形: 圆角 21"/>
          <p:cNvSpPr/>
          <p:nvPr/>
        </p:nvSpPr>
        <p:spPr>
          <a:xfrm>
            <a:off x="6439432" y="6453849"/>
            <a:ext cx="505460" cy="262279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矩形: 圆角 21"/>
          <p:cNvSpPr/>
          <p:nvPr/>
        </p:nvSpPr>
        <p:spPr>
          <a:xfrm>
            <a:off x="1583519" y="2980732"/>
            <a:ext cx="9589770" cy="1958074"/>
          </a:xfrm>
          <a:prstGeom prst="round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圆角矩形标注 3"/>
          <p:cNvSpPr>
            <a:spLocks noChangeArrowheads="1"/>
          </p:cNvSpPr>
          <p:nvPr/>
        </p:nvSpPr>
        <p:spPr bwMode="auto">
          <a:xfrm>
            <a:off x="7224520" y="5488956"/>
            <a:ext cx="2098787" cy="638175"/>
          </a:xfrm>
          <a:prstGeom prst="wedgeRoundRectCallout">
            <a:avLst>
              <a:gd name="adj1" fmla="val -55790"/>
              <a:gd name="adj2" fmla="val 90400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1400" b="1" kern="0" dirty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选择配送企业完毕，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点击</a:t>
            </a: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“</a:t>
            </a:r>
            <a:r>
              <a:rPr lang="zh-CN" altLang="en-US" sz="1400" b="1" kern="0" noProof="0" dirty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返回</a:t>
            </a: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”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按钮，回到供应配送列表</a:t>
            </a:r>
          </a:p>
        </p:txBody>
      </p:sp>
      <p:sp>
        <p:nvSpPr>
          <p:cNvPr id="20" name="矩形: 圆角 21"/>
          <p:cNvSpPr/>
          <p:nvPr/>
        </p:nvSpPr>
        <p:spPr>
          <a:xfrm>
            <a:off x="6995575" y="6453848"/>
            <a:ext cx="457890" cy="262279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5933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nimBg="1"/>
      <p:bldP spid="15" grpId="0" bldLvl="0" animBg="1"/>
      <p:bldP spid="16" grpId="0" bldLvl="0" animBg="1"/>
      <p:bldP spid="17" grpId="0" bldLvl="0" animBg="1"/>
      <p:bldP spid="19" grpId="0" bldLvl="0" animBg="1"/>
      <p:bldP spid="20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970255"/>
            <a:ext cx="12192000" cy="5349289"/>
          </a:xfrm>
          <a:prstGeom prst="rect">
            <a:avLst/>
          </a:prstGeom>
        </p:spPr>
      </p:pic>
      <p:sp>
        <p:nvSpPr>
          <p:cNvPr id="17411" name="标题 1"/>
          <p:cNvSpPr>
            <a:spLocks noGrp="1"/>
          </p:cNvSpPr>
          <p:nvPr>
            <p:ph type="title"/>
          </p:nvPr>
        </p:nvSpPr>
        <p:spPr>
          <a:xfrm>
            <a:off x="449263" y="139700"/>
            <a:ext cx="6465887" cy="352425"/>
          </a:xfrm>
          <a:prstGeom prst="rect">
            <a:avLst/>
          </a:prstGeom>
          <a:noFill/>
          <a:ln>
            <a:noFill/>
          </a:ln>
        </p:spPr>
        <p:txBody>
          <a:bodyPr anchor="t" anchorCtr="0"/>
          <a:lstStyle/>
          <a:p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第八批选择配送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17412" name="内容占位符 4"/>
          <p:cNvPicPr>
            <a:picLocks noGrp="1" noChangeAspect="1"/>
          </p:cNvPicPr>
          <p:nvPr>
            <p:ph idx="1" hasCustomPrompt="1"/>
          </p:nvPr>
        </p:nvPicPr>
        <p:blipFill>
          <a:blip r:embed="rId4"/>
          <a:stretch>
            <a:fillRect/>
          </a:stretch>
        </p:blipFill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圆角矩形标注 3"/>
          <p:cNvSpPr>
            <a:spLocks noChangeArrowheads="1"/>
          </p:cNvSpPr>
          <p:nvPr/>
        </p:nvSpPr>
        <p:spPr bwMode="auto">
          <a:xfrm>
            <a:off x="8247184" y="4284098"/>
            <a:ext cx="2839808" cy="971914"/>
          </a:xfrm>
          <a:prstGeom prst="wedgeRoundRectCallout">
            <a:avLst>
              <a:gd name="adj1" fmla="val 55820"/>
              <a:gd name="adj2" fmla="val -91578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lvl="0" eaLnBrk="0" hangingPunct="0">
              <a:defRPr/>
            </a:pPr>
            <a:r>
              <a:rPr lang="en-US" altLang="zh-CN" sz="1400" b="1" kern="0" dirty="0" smtClean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5.</a:t>
            </a:r>
            <a:r>
              <a:rPr lang="zh-CN" altLang="en-US" sz="1400" b="1" kern="0" dirty="0" smtClean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点击“提交”按钮，提交选择配送信息。</a:t>
            </a:r>
            <a:endParaRPr lang="en-US" altLang="zh-CN" sz="1400" b="1" kern="0" dirty="0" smtClean="0">
              <a:solidFill>
                <a:srgbClr val="FF0000"/>
              </a:solidFill>
              <a:latin typeface="Verdana" panose="020B0604030504040204" pitchFamily="34" charset="0"/>
              <a:sym typeface="+mn-ea"/>
            </a:endParaRPr>
          </a:p>
          <a:p>
            <a:pPr lvl="0" eaLnBrk="0" hangingPunct="0">
              <a:defRPr/>
            </a:pPr>
            <a:r>
              <a:rPr lang="zh-CN" altLang="en-US" sz="1400" b="1" kern="0" dirty="0" smtClean="0">
                <a:solidFill>
                  <a:schemeClr val="accent5"/>
                </a:solidFill>
                <a:latin typeface="Verdana" panose="020B0604030504040204" pitchFamily="34" charset="0"/>
                <a:sym typeface="+mn-ea"/>
              </a:rPr>
              <a:t>【提交】</a:t>
            </a:r>
            <a:r>
              <a:rPr lang="en-US" altLang="zh-CN" sz="1400" b="1" kern="0" dirty="0" smtClean="0">
                <a:solidFill>
                  <a:schemeClr val="accent5"/>
                </a:solidFill>
                <a:latin typeface="Verdana" panose="020B0604030504040204" pitchFamily="34" charset="0"/>
                <a:sym typeface="+mn-ea"/>
              </a:rPr>
              <a:t> </a:t>
            </a:r>
            <a:r>
              <a:rPr lang="zh-CN" altLang="en-US" sz="1400" b="1" kern="0" dirty="0">
                <a:solidFill>
                  <a:schemeClr val="accent5"/>
                </a:solidFill>
                <a:latin typeface="Verdana" panose="020B0604030504040204" pitchFamily="34" charset="0"/>
                <a:sym typeface="+mn-ea"/>
              </a:rPr>
              <a:t>选择配送成功后，不允许放弃，请谨慎操作</a:t>
            </a:r>
            <a:endParaRPr lang="zh-CN" altLang="en-US" sz="1400" b="1" kern="0" dirty="0">
              <a:solidFill>
                <a:schemeClr val="accent5"/>
              </a:solidFill>
              <a:latin typeface="Verdana" panose="020B0604030504040204" pitchFamily="34" charset="0"/>
              <a:sym typeface="+mn-ea"/>
            </a:endParaRPr>
          </a:p>
        </p:txBody>
      </p:sp>
      <p:sp>
        <p:nvSpPr>
          <p:cNvPr id="13" name="矩形: 圆角 5"/>
          <p:cNvSpPr/>
          <p:nvPr/>
        </p:nvSpPr>
        <p:spPr>
          <a:xfrm>
            <a:off x="0" y="3739223"/>
            <a:ext cx="1191208" cy="258623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矩形: 圆角 5"/>
          <p:cNvSpPr/>
          <p:nvPr/>
        </p:nvSpPr>
        <p:spPr>
          <a:xfrm>
            <a:off x="11202231" y="3676108"/>
            <a:ext cx="273050" cy="17716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圆角矩形标注 3"/>
          <p:cNvSpPr>
            <a:spLocks noChangeArrowheads="1"/>
          </p:cNvSpPr>
          <p:nvPr/>
        </p:nvSpPr>
        <p:spPr bwMode="auto">
          <a:xfrm>
            <a:off x="7970624" y="1315577"/>
            <a:ext cx="3702239" cy="708025"/>
          </a:xfrm>
          <a:prstGeom prst="wedgeRoundRectCallout">
            <a:avLst>
              <a:gd name="adj1" fmla="val 50584"/>
              <a:gd name="adj2" fmla="val 107964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eaLnBrk="0" hangingPunct="0">
              <a:defRPr/>
            </a:pPr>
            <a:r>
              <a:rPr lang="zh-CN" altLang="en-US" sz="1400" b="1" kern="0" dirty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提交之前点击</a:t>
            </a:r>
            <a:r>
              <a:rPr lang="en-US" altLang="zh-CN" sz="1400" b="1" kern="0" dirty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【</a:t>
            </a:r>
            <a:r>
              <a:rPr lang="zh-CN" altLang="en-US" sz="1400" b="1" kern="0" dirty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编辑联系信息</a:t>
            </a:r>
            <a:r>
              <a:rPr lang="en-US" altLang="zh-CN" sz="1400" b="1" kern="0" dirty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】</a:t>
            </a:r>
            <a:r>
              <a:rPr lang="zh-CN" altLang="en-US" sz="1400" b="1" kern="0" dirty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按钮，填写联系人及联系方式，否则无法提交</a:t>
            </a:r>
            <a:endParaRPr lang="zh-CN" altLang="en-US" sz="1400" b="1" kern="0" dirty="0">
              <a:solidFill>
                <a:srgbClr val="FF0000"/>
              </a:solidFill>
              <a:latin typeface="Verdana" panose="020B0604030504040204" pitchFamily="34" charset="0"/>
              <a:sym typeface="+mn-ea"/>
            </a:endParaRPr>
          </a:p>
        </p:txBody>
      </p:sp>
      <p:sp>
        <p:nvSpPr>
          <p:cNvPr id="21" name="矩形: 圆角 5"/>
          <p:cNvSpPr/>
          <p:nvPr/>
        </p:nvSpPr>
        <p:spPr>
          <a:xfrm>
            <a:off x="11547573" y="2379109"/>
            <a:ext cx="644427" cy="21971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ldLvl="0" animBg="1"/>
      <p:bldP spid="15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矩形 1"/>
          <p:cNvSpPr/>
          <p:nvPr/>
        </p:nvSpPr>
        <p:spPr>
          <a:xfrm>
            <a:off x="1106488" y="4679950"/>
            <a:ext cx="10033000" cy="5842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pPr eaLnBrk="0" hangingPunct="0"/>
            <a:r>
              <a:rPr lang="zh-CN" altLang="en-US" sz="3200" dirty="0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本部分手册内容完毕，请及时关注平台及网站动态信息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ed2939cf-1fbb-426c-80fd-2bc32c5bfe8b"/>
  <p:tag name="COMMONDATA" val="eyJoZGlkIjoiZmE5N2UwM2RmZTk2NzlkMGQ5NWI2YTU1ZjNiMzc5YjU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OPIC_ID" val="2869567"/>
  <p:tag name="KSO_WM_TEMPLATE_OUTLINE_ID" val="15"/>
  <p:tag name="KSO_WM_TEMPLATE_SCENE_ID" val="1"/>
  <p:tag name="KSO_WM_TEMPLATE_JOB_ID" val="2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4_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5_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261</Words>
  <Application>Microsoft Office PowerPoint</Application>
  <PresentationFormat>宽屏</PresentationFormat>
  <Paragraphs>27</Paragraphs>
  <Slides>7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7</vt:i4>
      </vt:variant>
      <vt:variant>
        <vt:lpstr>幻灯片标题</vt:lpstr>
      </vt:variant>
      <vt:variant>
        <vt:i4>7</vt:i4>
      </vt:variant>
    </vt:vector>
  </HeadingPairs>
  <TitlesOfParts>
    <vt:vector size="20" baseType="lpstr">
      <vt:lpstr>宋体</vt:lpstr>
      <vt:lpstr>微软雅黑</vt:lpstr>
      <vt:lpstr>Arial</vt:lpstr>
      <vt:lpstr>Calibri</vt:lpstr>
      <vt:lpstr>Calibri Light</vt:lpstr>
      <vt:lpstr>Verdana</vt:lpstr>
      <vt:lpstr>Office 主题</vt:lpstr>
      <vt:lpstr>1_自定义设计方案</vt:lpstr>
      <vt:lpstr>自定义设计方案</vt:lpstr>
      <vt:lpstr>2_自定义设计方案</vt:lpstr>
      <vt:lpstr>3_自定义设计方案</vt:lpstr>
      <vt:lpstr>4_自定义设计方案</vt:lpstr>
      <vt:lpstr>5_自定义设计方案</vt:lpstr>
      <vt:lpstr>PowerPoint 演示文稿</vt:lpstr>
      <vt:lpstr>第八批选择配送</vt:lpstr>
      <vt:lpstr>第八批选择配送</vt:lpstr>
      <vt:lpstr>第八批选择配送</vt:lpstr>
      <vt:lpstr>第八批选择配送</vt:lpstr>
      <vt:lpstr>第八批选择配送</vt:lpstr>
      <vt:lpstr>PowerPoint 演示文稿</vt:lpstr>
    </vt:vector>
  </TitlesOfParts>
  <Company>www.dadighost.com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YXL</dc:creator>
  <cp:lastModifiedBy>Windows 用户</cp:lastModifiedBy>
  <cp:revision>738</cp:revision>
  <dcterms:created xsi:type="dcterms:W3CDTF">2017-12-20T16:14:00Z</dcterms:created>
  <dcterms:modified xsi:type="dcterms:W3CDTF">2023-06-29T09:21:41Z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2052-11.1.0.12598</vt:lpwstr>
  </property>
  <property fmtid="{D5CDD505-2E9C-101B-9397-08002B2CF9AE}" pid="3" name="ICV">
    <vt:lpwstr>9BE2A4BC05FA4A6FB6C34E8E96D21B9F</vt:lpwstr>
  </property>
</Properties>
</file>