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5" r:id="rId3"/>
    <p:sldMasterId id="2147483657" r:id="rId4"/>
    <p:sldMasterId id="2147483660" r:id="rId5"/>
  </p:sldMasterIdLst>
  <p:notesMasterIdLst>
    <p:notesMasterId r:id="rId10"/>
  </p:notesMasterIdLst>
  <p:handoutMasterIdLst>
    <p:handoutMasterId r:id="rId11"/>
  </p:handoutMasterIdLst>
  <p:sldIdLst>
    <p:sldId id="272" r:id="rId6"/>
    <p:sldId id="614" r:id="rId7"/>
    <p:sldId id="660" r:id="rId8"/>
    <p:sldId id="261" r:id="rId9"/>
  </p:sldIdLst>
  <p:sldSz cx="12192000" cy="6858000"/>
  <p:notesSz cx="7104063" cy="10234613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6">
          <p15:clr>
            <a:srgbClr val="A4A3A4"/>
          </p15:clr>
        </p15:guide>
        <p15:guide id="2" pos="29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/>
    <p:restoredTop sz="95244"/>
  </p:normalViewPr>
  <p:slideViewPr>
    <p:cSldViewPr snapToGrid="0" showGuides="1">
      <p:cViewPr>
        <p:scale>
          <a:sx n="66" d="100"/>
          <a:sy n="66" d="100"/>
        </p:scale>
        <p:origin x="2256" y="1026"/>
      </p:cViewPr>
      <p:guideLst>
        <p:guide orient="horz" pos="2056"/>
        <p:guide pos="29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8434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0482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</a:t>
            </a:r>
            <a:r>
              <a:rPr kumimoji="1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：南京易联阳光信息技术股份有限公司</a:t>
            </a:r>
            <a:endParaRPr kumimoji="1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5FAEB42-A73F-4F10-83F1-DBCF26DCCCC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</a:t>
            </a:r>
            <a:r>
              <a:rPr kumimoji="1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：南京易联阳光信息技术股份有限公司</a:t>
            </a:r>
            <a:endParaRPr kumimoji="1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</a:t>
            </a:r>
            <a:r>
              <a:rPr kumimoji="1" lang="zh-CN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：南京易联阳光信息技术股份有限公司</a:t>
            </a:r>
            <a:endParaRPr kumimoji="1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12365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子系统</a:t>
            </a:r>
            <a:endParaRPr lang="en-US" altLang="zh-CN" sz="4400" b="1" dirty="0" smtClean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企业申报信息公示及质疑操作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手册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022475" y="4108450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生产</a:t>
            </a:r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代理企业用户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5" y="1041400"/>
            <a:ext cx="12174207" cy="4775200"/>
          </a:xfrm>
          <a:prstGeom prst="rect">
            <a:avLst/>
          </a:prstGeom>
        </p:spPr>
      </p:pic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1445895" y="4609168"/>
            <a:ext cx="1782763" cy="576263"/>
          </a:xfrm>
          <a:prstGeom prst="wedgeRoundRectCallout">
            <a:avLst>
              <a:gd name="adj1" fmla="val -66340"/>
              <a:gd name="adj2" fmla="val -8870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企业申报信息公示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7411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带量采购公示及质疑</a:t>
            </a:r>
          </a:p>
        </p:txBody>
      </p:sp>
      <p:pic>
        <p:nvPicPr>
          <p:cNvPr id="17412" name="内容占位符 4"/>
          <p:cNvPicPr>
            <a:picLocks noGrp="1" noChangeAspect="1"/>
          </p:cNvPicPr>
          <p:nvPr>
            <p:ph idx="1" hasCustomPrompt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: 圆角 5"/>
          <p:cNvSpPr/>
          <p:nvPr/>
        </p:nvSpPr>
        <p:spPr>
          <a:xfrm>
            <a:off x="11482070" y="3663950"/>
            <a:ext cx="304165" cy="2470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圆角矩形标注 3"/>
          <p:cNvSpPr>
            <a:spLocks noChangeArrowheads="1"/>
          </p:cNvSpPr>
          <p:nvPr/>
        </p:nvSpPr>
        <p:spPr bwMode="auto">
          <a:xfrm>
            <a:off x="8688546" y="2368697"/>
            <a:ext cx="2452370" cy="1168400"/>
          </a:xfrm>
          <a:prstGeom prst="wedgeRoundRectCallout">
            <a:avLst>
              <a:gd name="adj1" fmla="val 66055"/>
              <a:gd name="adj2" fmla="val 6990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2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，点击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质疑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可以对有疑问的产品报价信息进行质疑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注：如要修改质疑信息可以重复点击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质疑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</a:p>
        </p:txBody>
      </p:sp>
      <p:sp>
        <p:nvSpPr>
          <p:cNvPr id="13" name="矩形: 圆角 5"/>
          <p:cNvSpPr/>
          <p:nvPr/>
        </p:nvSpPr>
        <p:spPr>
          <a:xfrm>
            <a:off x="202565" y="4222135"/>
            <a:ext cx="929640" cy="29337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: 圆角 5"/>
          <p:cNvSpPr/>
          <p:nvPr/>
        </p:nvSpPr>
        <p:spPr>
          <a:xfrm>
            <a:off x="11733530" y="3975120"/>
            <a:ext cx="304165" cy="24701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圆角矩形标注 3"/>
          <p:cNvSpPr>
            <a:spLocks noChangeArrowheads="1"/>
          </p:cNvSpPr>
          <p:nvPr/>
        </p:nvSpPr>
        <p:spPr bwMode="auto">
          <a:xfrm>
            <a:off x="9914731" y="4382558"/>
            <a:ext cx="1934528" cy="724197"/>
          </a:xfrm>
          <a:prstGeom prst="wedgeRoundRectCallout">
            <a:avLst>
              <a:gd name="adj1" fmla="val 57343"/>
              <a:gd name="adj2" fmla="val -7482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查看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可以查看已填写的质疑信息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5843"/>
            <a:ext cx="12192000" cy="5993654"/>
          </a:xfrm>
          <a:prstGeom prst="rect">
            <a:avLst/>
          </a:prstGeom>
        </p:spPr>
      </p:pic>
      <p:sp>
        <p:nvSpPr>
          <p:cNvPr id="19459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带量采购公示及质疑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: 圆角 21"/>
          <p:cNvSpPr/>
          <p:nvPr/>
        </p:nvSpPr>
        <p:spPr>
          <a:xfrm>
            <a:off x="5699123" y="6346404"/>
            <a:ext cx="438785" cy="25724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圆角矩形标注 3"/>
          <p:cNvSpPr>
            <a:spLocks noChangeArrowheads="1"/>
          </p:cNvSpPr>
          <p:nvPr/>
        </p:nvSpPr>
        <p:spPr bwMode="auto">
          <a:xfrm>
            <a:off x="6613232" y="5708229"/>
            <a:ext cx="2398533" cy="638175"/>
          </a:xfrm>
          <a:prstGeom prst="wedgeRoundRectCallout">
            <a:avLst>
              <a:gd name="adj1" fmla="val -69298"/>
              <a:gd name="adj2" fmla="val 71672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4.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提交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”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按钮，提交质疑信息返回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公示质疑列表</a:t>
            </a:r>
          </a:p>
        </p:txBody>
      </p:sp>
      <p:sp>
        <p:nvSpPr>
          <p:cNvPr id="9" name="圆角矩形标注 3"/>
          <p:cNvSpPr>
            <a:spLocks noChangeArrowheads="1"/>
          </p:cNvSpPr>
          <p:nvPr/>
        </p:nvSpPr>
        <p:spPr bwMode="auto">
          <a:xfrm>
            <a:off x="6518274" y="3720192"/>
            <a:ext cx="1933575" cy="638175"/>
          </a:xfrm>
          <a:prstGeom prst="wedgeRoundRectCallout">
            <a:avLst>
              <a:gd name="adj1" fmla="val -66452"/>
              <a:gd name="adj2" fmla="val 115324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3.</a:t>
            </a:r>
            <a:r>
              <a:rPr kumimoji="0" lang="zh-CN" alt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输入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质疑信息，提供相应证明文件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10" name="矩形: 圆角 21"/>
          <p:cNvSpPr/>
          <p:nvPr/>
        </p:nvSpPr>
        <p:spPr>
          <a:xfrm>
            <a:off x="1972944" y="3933371"/>
            <a:ext cx="4326255" cy="238015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8" grpId="0" bldLvl="0" animBg="1"/>
      <p:bldP spid="9" grpId="0" bldLvl="0" animBg="1"/>
      <p:bldP spid="10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128</Words>
  <Application>Microsoft Office PowerPoint</Application>
  <PresentationFormat>宽屏</PresentationFormat>
  <Paragraphs>13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PowerPoint 演示文稿</vt:lpstr>
      <vt:lpstr>带量采购公示及质疑</vt:lpstr>
      <vt:lpstr>带量采购公示及质疑</vt:lpstr>
      <vt:lpstr>PowerPoint 演示文稿</vt:lpstr>
    </vt:vector>
  </TitlesOfParts>
  <Company>www.dadighost.com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用户</cp:lastModifiedBy>
  <cp:revision>706</cp:revision>
  <dcterms:created xsi:type="dcterms:W3CDTF">2017-12-20T16:14:00Z</dcterms:created>
  <dcterms:modified xsi:type="dcterms:W3CDTF">2023-06-12T14:18:13Z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A7D5753195704039B2F8D5F94623CC9D</vt:lpwstr>
  </property>
</Properties>
</file>