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</p:sldMasterIdLst>
  <p:notesMasterIdLst>
    <p:notesMasterId r:id="rId12"/>
  </p:notesMasterIdLst>
  <p:handoutMasterIdLst>
    <p:handoutMasterId r:id="rId13"/>
  </p:handoutMasterIdLst>
  <p:sldIdLst>
    <p:sldId id="272" r:id="rId7"/>
    <p:sldId id="614" r:id="rId8"/>
    <p:sldId id="664" r:id="rId9"/>
    <p:sldId id="682" r:id="rId10"/>
    <p:sldId id="261" r:id="rId11"/>
  </p:sldIdLst>
  <p:sldSz cx="12192000" cy="6858000"/>
  <p:notesSz cx="7104063" cy="10234613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29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84" d="100"/>
          <a:sy n="84" d="100"/>
        </p:scale>
        <p:origin x="610" y="86"/>
      </p:cViewPr>
      <p:guideLst>
        <p:guide orient="horz" pos="2074"/>
        <p:guide pos="29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5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6396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5298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709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365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全瓷牙冠产品申报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机构用户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1016"/>
            <a:ext cx="12192000" cy="5370589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产品申报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: 圆角 5"/>
          <p:cNvSpPr/>
          <p:nvPr/>
        </p:nvSpPr>
        <p:spPr>
          <a:xfrm>
            <a:off x="253021" y="4138065"/>
            <a:ext cx="1053888" cy="2177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1547698" y="3390254"/>
            <a:ext cx="1881301" cy="747811"/>
          </a:xfrm>
          <a:prstGeom prst="wedgeRoundRectCallout">
            <a:avLst>
              <a:gd name="adj1" fmla="val -61516"/>
              <a:gd name="adj2" fmla="val 7794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点击“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耗材招标管理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-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产品管理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-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全瓷牙冠产品申报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”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菜单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7" name="圆角矩形标注 3"/>
          <p:cNvSpPr>
            <a:spLocks noChangeArrowheads="1"/>
          </p:cNvSpPr>
          <p:nvPr/>
        </p:nvSpPr>
        <p:spPr bwMode="auto">
          <a:xfrm>
            <a:off x="5050923" y="1812355"/>
            <a:ext cx="2831637" cy="856704"/>
          </a:xfrm>
          <a:prstGeom prst="wedgeRoundRectCallout">
            <a:avLst>
              <a:gd name="adj1" fmla="val 21545"/>
              <a:gd name="adj2" fmla="val 4713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注：当前页面展示的是已申报的全瓷牙冠产品</a:t>
            </a:r>
            <a:endParaRPr lang="zh-CN" altLang="en-US" sz="1400" b="1" kern="0" dirty="0">
              <a:solidFill>
                <a:srgbClr val="00B0F0"/>
              </a:solidFill>
              <a:latin typeface="Verdana" panose="020B0604030504040204" pitchFamily="34" charset="0"/>
              <a:sym typeface="+mn-ea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: 圆角 5"/>
          <p:cNvSpPr/>
          <p:nvPr/>
        </p:nvSpPr>
        <p:spPr>
          <a:xfrm>
            <a:off x="10955215" y="2451272"/>
            <a:ext cx="635382" cy="35347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8909791" y="1492896"/>
            <a:ext cx="2115763" cy="747811"/>
          </a:xfrm>
          <a:prstGeom prst="wedgeRoundRectCallout">
            <a:avLst>
              <a:gd name="adj1" fmla="val 59061"/>
              <a:gd name="adj2" fmla="val 9323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2.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新增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按钮，进入新增申报产品页面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5180"/>
            <a:ext cx="12148706" cy="5080020"/>
          </a:xfrm>
          <a:prstGeom prst="rect">
            <a:avLst/>
          </a:prstGeom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申报</a:t>
            </a:r>
          </a:p>
        </p:txBody>
      </p:sp>
      <p:sp>
        <p:nvSpPr>
          <p:cNvPr id="9" name="圆角矩形标注 38"/>
          <p:cNvSpPr/>
          <p:nvPr/>
        </p:nvSpPr>
        <p:spPr bwMode="auto">
          <a:xfrm>
            <a:off x="6743209" y="3199475"/>
            <a:ext cx="2454959" cy="931835"/>
          </a:xfrm>
          <a:prstGeom prst="wedgeRoundRectCallout">
            <a:avLst>
              <a:gd name="adj1" fmla="val 58243"/>
              <a:gd name="adj2" fmla="val 71041"/>
              <a:gd name="adj3" fmla="val 16667"/>
            </a:avLst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en-US" altLang="zh-CN" sz="1400" b="1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.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选择要申报的具体产品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（</a:t>
            </a: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27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</a:rPr>
              <a:t>位编码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），点后后方下拉框选择对应原料厂商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。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矩形: 圆角 4"/>
          <p:cNvSpPr/>
          <p:nvPr/>
        </p:nvSpPr>
        <p:spPr>
          <a:xfrm>
            <a:off x="9465202" y="2765682"/>
            <a:ext cx="1384506" cy="28877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1116742" y="3129052"/>
            <a:ext cx="514350" cy="2708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标注 3"/>
          <p:cNvSpPr>
            <a:spLocks noChangeArrowheads="1"/>
          </p:cNvSpPr>
          <p:nvPr/>
        </p:nvSpPr>
        <p:spPr bwMode="auto">
          <a:xfrm>
            <a:off x="7589520" y="1472184"/>
            <a:ext cx="3906421" cy="1056971"/>
          </a:xfrm>
          <a:prstGeom prst="wedgeRoundRectCallout">
            <a:avLst>
              <a:gd name="adj1" fmla="val 44850"/>
              <a:gd name="adj2" fmla="val 9722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4.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点击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添加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按钮，将该原料厂商产品加入到申报列表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中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</a:rPr>
              <a:t>注</a:t>
            </a:r>
            <a:r>
              <a:rPr lang="zh-CN" altLang="en-US" sz="1400" b="1" kern="0" dirty="0">
                <a:solidFill>
                  <a:srgbClr val="00B0F0"/>
                </a:solidFill>
                <a:latin typeface="Verdana" panose="020B0604030504040204" pitchFamily="34" charset="0"/>
              </a:rPr>
              <a:t>：同一编码下选择多个原料厂商请再次选择厂商点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</a:rPr>
              <a:t>添加</a:t>
            </a:r>
            <a:endParaRPr lang="zh-CN" altLang="en-US" sz="1400" b="1" kern="0" dirty="0">
              <a:solidFill>
                <a:srgbClr val="00B0F0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1" name="圆角矩形标注 3"/>
          <p:cNvSpPr>
            <a:spLocks noChangeArrowheads="1"/>
          </p:cNvSpPr>
          <p:nvPr/>
        </p:nvSpPr>
        <p:spPr bwMode="auto">
          <a:xfrm>
            <a:off x="3080813" y="3839554"/>
            <a:ext cx="2798779" cy="931835"/>
          </a:xfrm>
          <a:prstGeom prst="wedgeRoundRectCallout">
            <a:avLst>
              <a:gd name="adj1" fmla="val 21545"/>
              <a:gd name="adj2" fmla="val 4713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注：当前页面展示的是本单位在国家局完成注册的全瓷牙冠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产品</a:t>
            </a:r>
            <a:endParaRPr lang="zh-CN" altLang="en-US" sz="1400" b="1" kern="0" dirty="0">
              <a:solidFill>
                <a:srgbClr val="00B0F0"/>
              </a:solidFill>
              <a:latin typeface="Verdan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1016"/>
            <a:ext cx="12192000" cy="5370589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产品申报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: 圆角 5"/>
          <p:cNvSpPr/>
          <p:nvPr/>
        </p:nvSpPr>
        <p:spPr>
          <a:xfrm>
            <a:off x="11051930" y="5096441"/>
            <a:ext cx="635382" cy="35347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9006506" y="4138065"/>
            <a:ext cx="2115763" cy="747811"/>
          </a:xfrm>
          <a:prstGeom prst="wedgeRoundRectCallout">
            <a:avLst>
              <a:gd name="adj1" fmla="val 59061"/>
              <a:gd name="adj2" fmla="val 9323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如果填报有误，可以点击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撤销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按钮该产品撤销申报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2" name="矩形: 圆角 4"/>
          <p:cNvSpPr/>
          <p:nvPr/>
        </p:nvSpPr>
        <p:spPr bwMode="auto">
          <a:xfrm>
            <a:off x="11585447" y="2438820"/>
            <a:ext cx="515149" cy="4051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标注 38"/>
          <p:cNvSpPr/>
          <p:nvPr/>
        </p:nvSpPr>
        <p:spPr bwMode="auto">
          <a:xfrm>
            <a:off x="8238515" y="1737970"/>
            <a:ext cx="2894013" cy="981075"/>
          </a:xfrm>
          <a:prstGeom prst="wedgeRoundRectCallout">
            <a:avLst>
              <a:gd name="adj1" fmla="val 63195"/>
              <a:gd name="adj2" fmla="val 43403"/>
              <a:gd name="adj3" fmla="val 16667"/>
            </a:avLst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5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、确认无误后点击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【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提交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】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按钮完成产品工作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R="0" lvl="0" eaLnBrk="0" hangingPunct="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1400" b="1" kern="0" dirty="0">
                <a:solidFill>
                  <a:srgbClr val="0070C0"/>
                </a:solidFill>
                <a:latin typeface="Verdana" panose="020B0604030504040204" pitchFamily="34" charset="0"/>
              </a:rPr>
              <a:t>注意：提交后将无法修改请谨慎操作</a:t>
            </a:r>
          </a:p>
        </p:txBody>
      </p:sp>
    </p:spTree>
    <p:extLst>
      <p:ext uri="{BB962C8B-B14F-4D97-AF65-F5344CB8AC3E}">
        <p14:creationId xmlns:p14="http://schemas.microsoft.com/office/powerpoint/2010/main" val="38396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736c08e0-ad72-4661-8aa5-d4db1f045ea0"/>
  <p:tag name="COMMONDATA" val="eyJoZGlkIjoiZmE5N2UwM2RmZTk2NzlkMGQ5NWI2YTU1ZjNiMzc5Yj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198</Words>
  <Application>Microsoft Office PowerPoint</Application>
  <PresentationFormat>宽屏</PresentationFormat>
  <Paragraphs>17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PowerPoint 演示文稿</vt:lpstr>
      <vt:lpstr>产品申报</vt:lpstr>
      <vt:lpstr>产品申报</vt:lpstr>
      <vt:lpstr>产品申报</vt:lpstr>
      <vt:lpstr>PowerPoint 演示文稿</vt:lpstr>
    </vt:vector>
  </TitlesOfParts>
  <Company>www.dadighost.com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ELIAN-FM-JSJ707</cp:lastModifiedBy>
  <cp:revision>762</cp:revision>
  <dcterms:created xsi:type="dcterms:W3CDTF">2017-12-20T16:14:00Z</dcterms:created>
  <dcterms:modified xsi:type="dcterms:W3CDTF">2023-04-10T03:53:22Z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384FB82601D44E28B80FFA9610D3A900</vt:lpwstr>
  </property>
</Properties>
</file>