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/>
          <a:stretch>
            <a:fillRect/>
          </a:stretch>
        </p:blipFill>
        <p:spPr>
          <a:xfrm>
            <a:off x="-7070" y="106241"/>
            <a:ext cx="9153268" cy="675513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2472690" y="4141153"/>
            <a:ext cx="4271010" cy="57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780790" y="1918812"/>
            <a:ext cx="1582420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50" dirty="0">
                <a:solidFill>
                  <a:schemeClr val="accent1"/>
                </a:solidFill>
              </a:rPr>
              <a:t>2018</a:t>
            </a:r>
            <a:endParaRPr lang="en-US" altLang="zh-CN" sz="4950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1568498" y="2656017"/>
            <a:ext cx="6007004" cy="798934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1568498" y="3694526"/>
            <a:ext cx="6007004" cy="38200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1297820"/>
            <a:ext cx="7886700" cy="1008935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28650" y="3094632"/>
            <a:ext cx="7886700" cy="26419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/>
          <a:stretch>
            <a:fillRect/>
          </a:stretch>
        </p:blipFill>
        <p:spPr>
          <a:xfrm>
            <a:off x="-7070" y="106241"/>
            <a:ext cx="9153268" cy="6755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581876" y="2182355"/>
            <a:ext cx="5090160" cy="1173956"/>
          </a:xfrm>
        </p:spPr>
        <p:txBody>
          <a:bodyPr anchor="b">
            <a:normAutofit/>
          </a:bodyPr>
          <a:lstStyle>
            <a:lvl1pPr algn="l">
              <a:defRPr sz="33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581876" y="3706462"/>
            <a:ext cx="5090160" cy="65951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3410426" y="2891076"/>
            <a:ext cx="10001" cy="107584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1277183"/>
            <a:ext cx="7886700" cy="885110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28650" y="2950170"/>
            <a:ext cx="3886200" cy="27658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29150" y="2950170"/>
            <a:ext cx="3886200" cy="27658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9841" y="1243865"/>
            <a:ext cx="7886700" cy="685204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9841" y="2295464"/>
            <a:ext cx="3868340" cy="5130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9841" y="3451819"/>
            <a:ext cx="3868340" cy="23467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7"/>
            </p:custDataLst>
          </p:nvPr>
        </p:nvSpPr>
        <p:spPr>
          <a:xfrm>
            <a:off x="4629150" y="2295464"/>
            <a:ext cx="3887391" cy="5130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29150" y="3451819"/>
            <a:ext cx="3887391" cy="23467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530820"/>
            <a:ext cx="7886700" cy="99417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1991"/>
            <a:ext cx="2057400" cy="27384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1"/>
            <a:ext cx="3086100" cy="27384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1"/>
            <a:ext cx="2057400" cy="27384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12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28650" y="1291110"/>
            <a:ext cx="3600450" cy="892477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5"/>
            </p:custDataLst>
          </p:nvPr>
        </p:nvSpPr>
        <p:spPr>
          <a:xfrm>
            <a:off x="4352924" y="1788040"/>
            <a:ext cx="4162874" cy="38740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8650" y="2980822"/>
            <a:ext cx="3600450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4"/>
            </p:custDataLst>
          </p:nvPr>
        </p:nvSpPr>
        <p:spPr>
          <a:xfrm>
            <a:off x="7833673" y="1760577"/>
            <a:ext cx="681676" cy="3785473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28649" y="1760577"/>
            <a:ext cx="7084832" cy="3785473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-16510"/>
            <a:ext cx="9142939" cy="11461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28650" y="1752271"/>
            <a:ext cx="7886700" cy="373563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23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/>
          <a:stretch>
            <a:fillRect/>
          </a:stretch>
        </p:blipFill>
        <p:spPr>
          <a:xfrm>
            <a:off x="-7070" y="106241"/>
            <a:ext cx="9153268" cy="67551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 flipV="1">
            <a:off x="2472690" y="3426143"/>
            <a:ext cx="4271010" cy="57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568498" y="1970941"/>
            <a:ext cx="6007004" cy="1108082"/>
          </a:xfrm>
        </p:spPr>
        <p:txBody>
          <a:bodyPr anchor="b">
            <a:normAutofit/>
          </a:bodyPr>
          <a:lstStyle>
            <a:lvl1pPr algn="ctr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530820"/>
            <a:ext cx="7886700" cy="99417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1.xml"/><Relationship Id="rId23" Type="http://schemas.openxmlformats.org/officeDocument/2006/relationships/tags" Target="../tags/tag120.xml"/><Relationship Id="rId22" Type="http://schemas.openxmlformats.org/officeDocument/2006/relationships/tags" Target="../tags/tag119.xml"/><Relationship Id="rId21" Type="http://schemas.openxmlformats.org/officeDocument/2006/relationships/tags" Target="../tags/tag118.xml"/><Relationship Id="rId20" Type="http://schemas.openxmlformats.org/officeDocument/2006/relationships/tags" Target="../tags/tag11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286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6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6.xml"/><Relationship Id="rId2" Type="http://schemas.openxmlformats.org/officeDocument/2006/relationships/image" Target="../media/image4.png"/><Relationship Id="rId1" Type="http://schemas.openxmlformats.org/officeDocument/2006/relationships/tags" Target="../tags/tag1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0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55716" y="1556880"/>
            <a:ext cx="5090160" cy="117395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baseline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生产企业参与挂网</a:t>
            </a:r>
            <a:endParaRPr lang="zh-CN" baseline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492500" y="3284855"/>
            <a:ext cx="5090160" cy="6502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操作指南</a:t>
            </a:r>
            <a:endParaRPr lang="zh-CN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332740"/>
            <a:ext cx="7980680" cy="1174115"/>
          </a:xfrm>
        </p:spPr>
        <p:txBody>
          <a:bodyPr>
            <a:normAutofit fontScale="90000"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批量添加商品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出现贵公司维护的药品信息，选择要参与此计划的药品进行维护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875"/>
            <a:ext cx="8915400" cy="5363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740" y="116840"/>
            <a:ext cx="5090160" cy="843915"/>
          </a:xfrm>
        </p:spPr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选择你的药品，保存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" y="908685"/>
            <a:ext cx="8787765" cy="5607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3135" y="404495"/>
            <a:ext cx="8030210" cy="683895"/>
          </a:xfrm>
        </p:spPr>
        <p:txBody>
          <a:bodyPr>
            <a:normAutofit fontScale="90000"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维护药品信息，维护完成后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提交，完成报名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196975"/>
            <a:ext cx="8286115" cy="4886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16840"/>
            <a:ext cx="8722360" cy="6232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7540" y="620395"/>
            <a:ext cx="5090160" cy="616585"/>
          </a:xfrm>
        </p:spPr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维护产品信息，添加产品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5695" y="1340485"/>
            <a:ext cx="7100570" cy="4999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640" y="404495"/>
            <a:ext cx="7495540" cy="616585"/>
          </a:xfrm>
        </p:spPr>
        <p:txBody>
          <a:bodyPr>
            <a:normAutofit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维护药品信息内容和资质信息后提交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124585"/>
            <a:ext cx="8764270" cy="5217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0" y="188595"/>
            <a:ext cx="8225155" cy="614045"/>
          </a:xfrm>
        </p:spPr>
        <p:txBody>
          <a:bodyPr>
            <a:normAutofit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查找你的产品需要注意，确定是否添加完成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836930"/>
            <a:ext cx="8983345" cy="5452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305" y="332740"/>
            <a:ext cx="8066405" cy="777240"/>
          </a:xfrm>
        </p:spPr>
        <p:txBody>
          <a:bodyPr>
            <a:normAutofit fontScale="90000"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参与投标，选择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招标投标管理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点击企业报名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052830"/>
            <a:ext cx="8891905" cy="5382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740" y="116840"/>
            <a:ext cx="5090160" cy="745490"/>
          </a:xfrm>
        </p:spPr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选择你要参与的招标计划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908685"/>
            <a:ext cx="8754110" cy="5501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40" y="188595"/>
            <a:ext cx="5090160" cy="765810"/>
          </a:xfrm>
        </p:spPr>
        <p:txBody>
          <a:bodyPr/>
          <a:p>
            <a:pPr algn="ctr"/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信息维护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08685"/>
            <a:ext cx="8582025" cy="558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975" y="260350"/>
            <a:ext cx="5090160" cy="722630"/>
          </a:xfrm>
        </p:spPr>
        <p:txBody>
          <a:bodyPr/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报名成功填写信息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052830"/>
            <a:ext cx="8230870" cy="5185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74965" cy="1174115"/>
          </a:xfrm>
        </p:spPr>
        <p:txBody>
          <a:bodyPr>
            <a:normAutofit fontScale="90000"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如果你的信息够完整，你需要提交你的企业信息，如果没有提交企业信息，你的报名是无效的，提交后点击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投标药品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参与。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1434465"/>
            <a:ext cx="8870315" cy="5241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5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45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5_1"/>
  <p:tag name="KSO_WM_TEMPLATE_CATEGORY" val="custom"/>
  <p:tag name="KSO_WM_TEMPLATE_INDEX" val="20177145"/>
  <p:tag name="KSO_WM_TEMPLATE_SUBCATEGORY" val="combine"/>
  <p:tag name="KSO_WM_TEMPLATE_THUMBS_INDEX" val="1、4、5、11、12、18、19、25、26、30、35"/>
  <p:tag name="KSO_WM_TEMPLATE_MASTER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" val="SETION TITLE"/>
  <p:tag name="KSO_WM_TEMPLATE_CATEGORY" val="custom"/>
  <p:tag name="KSO_WM_TEMPLATE_INDEX" val="20177145"/>
  <p:tag name="KSO_WM_UNIT_ID" val="custom20177145_18*a*1"/>
  <p:tag name="KSO_WM_UNIT_ISNUMDGMTITLE" val="0"/>
  <p:tag name="KSO_WM_UNIT_NOCLEAR" val="0"/>
  <p:tag name="KSO_WM_UNIT_DIAGRAM_ISNUMVISUAL" val="0"/>
  <p:tag name="KSO_WM_UNIT_DIAGRAM_ISREFERUNIT" val="0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84"/>
  <p:tag name="KSO_WM_UNIT_ISCONTENTSTITLE" val="0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77145"/>
  <p:tag name="KSO_WM_UNIT_ID" val="custom20177145_18*b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24.xml><?xml version="1.0" encoding="utf-8"?>
<p:tagLst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COMBINE_RELATE_SLIDE_ID" val="background20176415_6"/>
  <p:tag name="KSO_WM_TEMPLATE_CATEGORY" val="custom"/>
  <p:tag name="KSO_WM_TEMPLATE_INDEX" val="20177145"/>
  <p:tag name="KSO_WM_SLIDE_ID" val="custom20177145_18"/>
  <p:tag name="KSO_WM_SLIDE_INDEX" val="18"/>
  <p:tag name="KSO_WM_TEMPLATE_SUBCATEGORY" val="0"/>
  <p:tag name="KSO_WM_TEMPLATE_MASTER_TYPE" val="1"/>
  <p:tag name="KSO_WM_TEMPLATE_COLOR_TYPE" val="0"/>
  <p:tag name="KSO_WM_SLIDE_SUBTYPE" val="pureTxt"/>
</p:tagLst>
</file>

<file path=ppt/tags/tag125.xml><?xml version="1.0" encoding="utf-8"?>
<p:tagLst xmlns:p="http://schemas.openxmlformats.org/presentationml/2006/main">
  <p:tag name="KSO_WM_UNIT_PLACING_PICTURE_USER_VIEWPORT" val="{&quot;height&quot;:10056,&quot;width&quot;:22800}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5"/>
</p:tagLst>
</file>

<file path=ppt/tags/tag138.xml><?xml version="1.0" encoding="utf-8"?>
<p:tagLst xmlns:p="http://schemas.openxmlformats.org/presentationml/2006/main">
  <p:tag name="COMMONDATA" val="eyJoZGlkIjoiZGRhZDcwMzEyNDAyOTkxMmI0MDVjNzlhMjRmOWIwOD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作品请在稻壳儿搜索艺随风">
  <a:themeElements>
    <a:clrScheme name="20177145">
      <a:dk1>
        <a:srgbClr val="000000"/>
      </a:dk1>
      <a:lt1>
        <a:srgbClr val="FFFFFF"/>
      </a:lt1>
      <a:dk2>
        <a:srgbClr val="B3DFCA"/>
      </a:dk2>
      <a:lt2>
        <a:srgbClr val="E7F5EC"/>
      </a:lt2>
      <a:accent1>
        <a:srgbClr val="70C29B"/>
      </a:accent1>
      <a:accent2>
        <a:srgbClr val="FFC000"/>
      </a:accent2>
      <a:accent3>
        <a:srgbClr val="4371C3"/>
      </a:accent3>
      <a:accent4>
        <a:srgbClr val="70AD47"/>
      </a:accent4>
      <a:accent5>
        <a:srgbClr val="EF5854"/>
      </a:accent5>
      <a:accent6>
        <a:srgbClr val="4EA4E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/>
  <Paragraphs>26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默认设计模板</vt:lpstr>
      <vt:lpstr>更多作品请在稻壳儿搜索艺随风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艾艾</cp:lastModifiedBy>
  <cp:revision>2</cp:revision>
  <dcterms:created xsi:type="dcterms:W3CDTF">2022-06-02T01:55:09Z</dcterms:created>
  <dcterms:modified xsi:type="dcterms:W3CDTF">2022-06-02T01:57:11Z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5CE29D8B54CD4C41A10E5D8B0740FC1C</vt:lpwstr>
  </property>
</Properties>
</file>