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3" r:id="rId3"/>
    <p:sldMasterId id="2147483655" r:id="rId4"/>
    <p:sldMasterId id="2147483658" r:id="rId5"/>
  </p:sldMasterIdLst>
  <p:notesMasterIdLst>
    <p:notesMasterId r:id="rId9"/>
  </p:notesMasterIdLst>
  <p:handoutMasterIdLst>
    <p:handoutMasterId r:id="rId10"/>
  </p:handoutMasterIdLst>
  <p:sldIdLst>
    <p:sldId id="272" r:id="rId6"/>
    <p:sldId id="783" r:id="rId7"/>
    <p:sldId id="261" r:id="rId8"/>
  </p:sldIdLst>
  <p:sldSz cx="12192000" cy="6858000"/>
  <p:notesSz cx="7104063" cy="10234613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8">
          <p15:clr>
            <a:srgbClr val="A4A3A4"/>
          </p15:clr>
        </p15:guide>
        <p15:guide id="2" pos="289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n vio" initials="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/>
    <p:restoredTop sz="95244"/>
  </p:normalViewPr>
  <p:slideViewPr>
    <p:cSldViewPr snapToGrid="0" showGuides="1">
      <p:cViewPr>
        <p:scale>
          <a:sx n="125" d="100"/>
          <a:sy n="125" d="100"/>
        </p:scale>
        <p:origin x="1590" y="948"/>
      </p:cViewPr>
      <p:guideLst>
        <p:guide orient="horz" pos="1998"/>
        <p:guide pos="289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buFontTx/>
              <a:buNone/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buFontTx/>
              <a:buNone/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buFontTx/>
              <a:buNone/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F8B72F-218B-4E8E-B92F-C2B4102B7B0F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Tx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Tx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Tx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39124E-7CFF-4DFE-8C6E-0A5D9414989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F1CC20D-4794-43B1-8F1D-9311BA69A014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63AA1C-39CC-4B43-82D7-CB4977228F84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86AC7C-9865-4B89-84E5-46FFA1A7FF2A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/>
          <p:cNvSpPr txBox="1"/>
          <p:nvPr/>
        </p:nvSpPr>
        <p:spPr>
          <a:xfrm>
            <a:off x="1249363" y="1993900"/>
            <a:ext cx="9799638" cy="2041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4400" b="1" kern="1200" cap="none" spc="0" normalizeH="0" baseline="0" noProof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北京市药品和医用耗材招采管理子系统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5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一二四批接续候选药品供应确认操作指南</a:t>
            </a:r>
            <a:endParaRPr kumimoji="0" lang="zh-CN" altLang="en-US" sz="4050" b="1" kern="1200" cap="none" spc="0" normalizeH="0" baseline="0" noProof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sp>
        <p:nvSpPr>
          <p:cNvPr id="12290" name="文本框 1"/>
          <p:cNvSpPr txBox="1"/>
          <p:nvPr/>
        </p:nvSpPr>
        <p:spPr>
          <a:xfrm>
            <a:off x="2022475" y="4108450"/>
            <a:ext cx="8253413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 eaLnBrk="0" hangingPunct="0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代理企业用户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5653"/>
            <a:ext cx="11902498" cy="5790247"/>
          </a:xfrm>
          <a:prstGeom prst="rect">
            <a:avLst/>
          </a:prstGeom>
        </p:spPr>
      </p:pic>
      <p:sp>
        <p:nvSpPr>
          <p:cNvPr id="13313" name="文本框 25"/>
          <p:cNvSpPr txBox="1"/>
          <p:nvPr/>
        </p:nvSpPr>
        <p:spPr>
          <a:xfrm>
            <a:off x="341313" y="90488"/>
            <a:ext cx="6696075" cy="523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/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产品供应确认</a:t>
            </a:r>
          </a:p>
        </p:txBody>
      </p:sp>
      <p:sp>
        <p:nvSpPr>
          <p:cNvPr id="19" name="圆角矩形标注 38"/>
          <p:cNvSpPr/>
          <p:nvPr/>
        </p:nvSpPr>
        <p:spPr bwMode="auto">
          <a:xfrm>
            <a:off x="8701407" y="5011659"/>
            <a:ext cx="2452369" cy="542290"/>
          </a:xfrm>
          <a:prstGeom prst="wedgeRoundRectCallout">
            <a:avLst>
              <a:gd name="adj1" fmla="val 62604"/>
              <a:gd name="adj2" fmla="val 127752"/>
              <a:gd name="adj3" fmla="val 16667"/>
            </a:avLst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2.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点击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【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确认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】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或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【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放弃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】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按钮确认是否供应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0" name="矩形: 圆角 4"/>
          <p:cNvSpPr/>
          <p:nvPr/>
        </p:nvSpPr>
        <p:spPr>
          <a:xfrm>
            <a:off x="11153776" y="5983964"/>
            <a:ext cx="481012" cy="26523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2" name="矩形: 圆角 4"/>
          <p:cNvSpPr/>
          <p:nvPr/>
        </p:nvSpPr>
        <p:spPr>
          <a:xfrm>
            <a:off x="73660" y="2900680"/>
            <a:ext cx="1130935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3" name="圆角矩形标注 38"/>
          <p:cNvSpPr/>
          <p:nvPr/>
        </p:nvSpPr>
        <p:spPr bwMode="auto">
          <a:xfrm>
            <a:off x="1204595" y="2157388"/>
            <a:ext cx="2206625" cy="468313"/>
          </a:xfrm>
          <a:prstGeom prst="wedgeRoundRectCallout">
            <a:avLst>
              <a:gd name="adj1" fmla="val -61878"/>
              <a:gd name="adj2" fmla="val 108967"/>
              <a:gd name="adj3" fmla="val 16667"/>
            </a:avLst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1.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点击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【一二四候选产品供应确认】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菜单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8" name="矩形: 圆角 4"/>
          <p:cNvSpPr/>
          <p:nvPr/>
        </p:nvSpPr>
        <p:spPr bwMode="auto">
          <a:xfrm>
            <a:off x="11138536" y="3809208"/>
            <a:ext cx="354194" cy="19050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38"/>
          <p:cNvSpPr/>
          <p:nvPr/>
        </p:nvSpPr>
        <p:spPr bwMode="auto">
          <a:xfrm>
            <a:off x="8244523" y="2310769"/>
            <a:ext cx="2894013" cy="981075"/>
          </a:xfrm>
          <a:prstGeom prst="wedgeRoundRectCallout">
            <a:avLst>
              <a:gd name="adj1" fmla="val 54809"/>
              <a:gd name="adj2" fmla="val 99469"/>
              <a:gd name="adj3" fmla="val 16667"/>
            </a:avLst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对于已确认供应的产品可以点击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【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放弃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】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按钮进行放弃操作，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对于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已放弃供应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的产品可以点击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【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确认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】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按钮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进行确认供应操作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cb29a1b9-0dee-4708-ab88-41201e3262fb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91</Words>
  <Application>Microsoft Office PowerPoint</Application>
  <PresentationFormat>宽屏</PresentationFormat>
  <Paragraphs>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宋体</vt:lpstr>
      <vt:lpstr>微软雅黑</vt:lpstr>
      <vt:lpstr>Arial</vt:lpstr>
      <vt:lpstr>Calibri</vt:lpstr>
      <vt:lpstr>Calibri Light</vt:lpstr>
      <vt:lpstr>Office 主题</vt:lpstr>
      <vt:lpstr>1_自定义设计方案</vt:lpstr>
      <vt:lpstr>自定义设计方案</vt:lpstr>
      <vt:lpstr>2_自定义设计方案</vt:lpstr>
      <vt:lpstr>3_自定义设计方案</vt:lpstr>
      <vt:lpstr>PowerPoint 演示文稿</vt:lpstr>
      <vt:lpstr>PowerPoint 演示文稿</vt:lpstr>
      <vt:lpstr>PowerPoint 演示文稿</vt:lpstr>
    </vt:vector>
  </TitlesOfParts>
  <Company>www.dadighost.com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用户</cp:lastModifiedBy>
  <cp:revision>784</cp:revision>
  <dcterms:created xsi:type="dcterms:W3CDTF">2017-12-20T16:14:00Z</dcterms:created>
  <dcterms:modified xsi:type="dcterms:W3CDTF">2022-11-09T09:52:30Z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2747CD0B4C2B4E36B8AEB42C0E1D6D89</vt:lpwstr>
  </property>
</Properties>
</file>