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</p:sldMasterIdLst>
  <p:notesMasterIdLst>
    <p:notesMasterId r:id="rId15"/>
  </p:notesMasterIdLst>
  <p:handoutMasterIdLst>
    <p:handoutMasterId r:id="rId16"/>
  </p:handoutMasterIdLst>
  <p:sldIdLst>
    <p:sldId id="272" r:id="rId7"/>
    <p:sldId id="614" r:id="rId8"/>
    <p:sldId id="664" r:id="rId9"/>
    <p:sldId id="665" r:id="rId10"/>
    <p:sldId id="666" r:id="rId11"/>
    <p:sldId id="660" r:id="rId12"/>
    <p:sldId id="667" r:id="rId13"/>
    <p:sldId id="261" r:id="rId14"/>
  </p:sldIdLst>
  <p:sldSz cx="12192000" cy="6858000"/>
  <p:notesSz cx="7104063" cy="10234613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6">
          <p15:clr>
            <a:srgbClr val="A4A3A4"/>
          </p15:clr>
        </p15:guide>
        <p15:guide id="2" pos="29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>
        <p:scale>
          <a:sx n="100" d="100"/>
          <a:sy n="100" d="100"/>
        </p:scale>
        <p:origin x="936" y="288"/>
      </p:cViewPr>
      <p:guideLst>
        <p:guide orient="horz" pos="2036"/>
        <p:guide pos="29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365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产品公示质疑操作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说明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2225"/>
            <a:ext cx="12170935" cy="5207116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产品公示质疑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: 圆角 5"/>
          <p:cNvSpPr/>
          <p:nvPr/>
        </p:nvSpPr>
        <p:spPr>
          <a:xfrm>
            <a:off x="122205" y="2189553"/>
            <a:ext cx="1191208" cy="2177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1572330" y="1302437"/>
            <a:ext cx="1937615" cy="747811"/>
          </a:xfrm>
          <a:prstGeom prst="wedgeRoundRectCallout">
            <a:avLst>
              <a:gd name="adj1" fmla="val -61516"/>
              <a:gd name="adj2" fmla="val 7794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带量采购项目列表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矩形: 圆角 5"/>
          <p:cNvSpPr/>
          <p:nvPr/>
        </p:nvSpPr>
        <p:spPr>
          <a:xfrm>
            <a:off x="11525884" y="3197225"/>
            <a:ext cx="266065" cy="18415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标注 3"/>
          <p:cNvSpPr>
            <a:spLocks noChangeArrowheads="1"/>
          </p:cNvSpPr>
          <p:nvPr/>
        </p:nvSpPr>
        <p:spPr bwMode="auto">
          <a:xfrm>
            <a:off x="8672183" y="1974283"/>
            <a:ext cx="2468185" cy="1128381"/>
          </a:xfrm>
          <a:prstGeom prst="wedgeRoundRectCallout">
            <a:avLst>
              <a:gd name="adj1" fmla="val 63463"/>
              <a:gd name="adj2" fmla="val 687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.</a:t>
            </a:r>
            <a:r>
              <a:rPr lang="zh-CN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选择项目阶段</a:t>
            </a:r>
            <a:r>
              <a:rPr lang="zh-CN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为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“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价格质疑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” </a:t>
            </a:r>
            <a:r>
              <a:rPr lang="zh-CN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并点击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详情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，进入公示质疑列表页面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12192000" cy="5170025"/>
          </a:xfrm>
          <a:prstGeom prst="rect">
            <a:avLst/>
          </a:prstGeom>
        </p:spPr>
      </p:pic>
      <p:sp>
        <p:nvSpPr>
          <p:cNvPr id="6" name="矩形: 圆角 5"/>
          <p:cNvSpPr/>
          <p:nvPr/>
        </p:nvSpPr>
        <p:spPr>
          <a:xfrm>
            <a:off x="5613400" y="2917824"/>
            <a:ext cx="1206500" cy="23526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标注 3"/>
          <p:cNvSpPr>
            <a:spLocks noChangeArrowheads="1"/>
          </p:cNvSpPr>
          <p:nvPr/>
        </p:nvSpPr>
        <p:spPr bwMode="auto">
          <a:xfrm>
            <a:off x="2728583" y="2126683"/>
            <a:ext cx="2468185" cy="1128381"/>
          </a:xfrm>
          <a:prstGeom prst="wedgeRoundRectCallout">
            <a:avLst>
              <a:gd name="adj1" fmla="val 63463"/>
              <a:gd name="adj2" fmla="val 687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点击相应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20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位编码，可以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查看该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20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位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编码下已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选择供应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27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位编码产品及价格情况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产品公示质疑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809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2906"/>
            <a:ext cx="12202546" cy="5410894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产品公示质疑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537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12192000" cy="5170025"/>
          </a:xfrm>
          <a:prstGeom prst="rect">
            <a:avLst/>
          </a:prstGeom>
        </p:spPr>
      </p:pic>
      <p:sp>
        <p:nvSpPr>
          <p:cNvPr id="6" name="矩形: 圆角 5"/>
          <p:cNvSpPr/>
          <p:nvPr/>
        </p:nvSpPr>
        <p:spPr>
          <a:xfrm>
            <a:off x="11277600" y="3032124"/>
            <a:ext cx="673100" cy="23526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圆角矩形标注 3"/>
          <p:cNvSpPr>
            <a:spLocks noChangeArrowheads="1"/>
          </p:cNvSpPr>
          <p:nvPr/>
        </p:nvSpPr>
        <p:spPr bwMode="auto">
          <a:xfrm>
            <a:off x="8369073" y="1903743"/>
            <a:ext cx="2468185" cy="1128381"/>
          </a:xfrm>
          <a:prstGeom prst="wedgeRoundRectCallout">
            <a:avLst>
              <a:gd name="adj1" fmla="val 63463"/>
              <a:gd name="adj2" fmla="val 687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3.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质疑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按钮，进入质疑信息维护页面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公示质疑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999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2" y="831176"/>
            <a:ext cx="11999417" cy="5779455"/>
          </a:xfrm>
          <a:prstGeom prst="rect">
            <a:avLst/>
          </a:prstGeom>
        </p:spPr>
      </p:pic>
      <p:sp>
        <p:nvSpPr>
          <p:cNvPr id="9" name="矩形: 圆角 21"/>
          <p:cNvSpPr/>
          <p:nvPr/>
        </p:nvSpPr>
        <p:spPr>
          <a:xfrm>
            <a:off x="3174003" y="1709873"/>
            <a:ext cx="6468547" cy="397875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7809253" y="969938"/>
            <a:ext cx="1933575" cy="638175"/>
          </a:xfrm>
          <a:prstGeom prst="wedgeRoundRectCallout">
            <a:avLst>
              <a:gd name="adj1" fmla="val -50540"/>
              <a:gd name="adj2" fmla="val 6926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输入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质疑信息，提供相应证明文件</a:t>
            </a:r>
          </a:p>
        </p:txBody>
      </p:sp>
      <p:sp>
        <p:nvSpPr>
          <p:cNvPr id="15" name="矩形: 圆角 21"/>
          <p:cNvSpPr/>
          <p:nvPr/>
        </p:nvSpPr>
        <p:spPr>
          <a:xfrm>
            <a:off x="8929494" y="5819491"/>
            <a:ext cx="504652" cy="37029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圆角矩形标注 3"/>
          <p:cNvSpPr>
            <a:spLocks noChangeArrowheads="1"/>
          </p:cNvSpPr>
          <p:nvPr/>
        </p:nvSpPr>
        <p:spPr bwMode="auto">
          <a:xfrm>
            <a:off x="9434146" y="4692703"/>
            <a:ext cx="2398533" cy="638175"/>
          </a:xfrm>
          <a:prstGeom prst="wedgeRoundRectCallout">
            <a:avLst>
              <a:gd name="adj1" fmla="val -53712"/>
              <a:gd name="adj2" fmla="val 11815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5.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提交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按钮，提交质疑信息返回公示列表</a:t>
            </a: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产品公示质疑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5" grpId="0" bldLvl="0" animBg="1"/>
      <p:bldP spid="1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552"/>
            <a:ext cx="12192000" cy="5089555"/>
          </a:xfrm>
          <a:prstGeom prst="rect">
            <a:avLst/>
          </a:prstGeom>
        </p:spPr>
      </p:pic>
      <p:sp>
        <p:nvSpPr>
          <p:cNvPr id="5" name="矩形: 圆角 5"/>
          <p:cNvSpPr/>
          <p:nvPr/>
        </p:nvSpPr>
        <p:spPr>
          <a:xfrm>
            <a:off x="11369430" y="2853834"/>
            <a:ext cx="265723" cy="1782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圆角矩形标注 3"/>
          <p:cNvSpPr>
            <a:spLocks noChangeArrowheads="1"/>
          </p:cNvSpPr>
          <p:nvPr/>
        </p:nvSpPr>
        <p:spPr bwMode="auto">
          <a:xfrm>
            <a:off x="8889773" y="2000250"/>
            <a:ext cx="2279877" cy="714374"/>
          </a:xfrm>
          <a:prstGeom prst="wedgeRoundRectCallout">
            <a:avLst>
              <a:gd name="adj1" fmla="val 63463"/>
              <a:gd name="adj2" fmla="val 687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编辑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按钮，可以对质疑信息进行修改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7" name="矩形: 圆角 5"/>
          <p:cNvSpPr/>
          <p:nvPr/>
        </p:nvSpPr>
        <p:spPr>
          <a:xfrm>
            <a:off x="11635153" y="2853834"/>
            <a:ext cx="265723" cy="1782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标注 3"/>
          <p:cNvSpPr>
            <a:spLocks noChangeArrowheads="1"/>
          </p:cNvSpPr>
          <p:nvPr/>
        </p:nvSpPr>
        <p:spPr bwMode="auto">
          <a:xfrm>
            <a:off x="9239020" y="3317329"/>
            <a:ext cx="2279877" cy="714374"/>
          </a:xfrm>
          <a:prstGeom prst="wedgeRoundRectCallout">
            <a:avLst>
              <a:gd name="adj1" fmla="val 58728"/>
              <a:gd name="adj2" fmla="val -9040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撤销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按钮，可以撤销质疑信息</a:t>
            </a:r>
            <a:endParaRPr lang="zh-CN" altLang="en-US" sz="1400" b="1" kern="0" dirty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产品公示质疑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65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736c08e0-ad72-4661-8aa5-d4db1f045ea0"/>
  <p:tag name="COMMONDATA" val="eyJoZGlkIjoiZGZjNjliMzU4Njk1YzU3Zjk2MWYzYmNkYzc1MjU2OT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171</Words>
  <Application>Microsoft Office PowerPoint</Application>
  <PresentationFormat>宽屏</PresentationFormat>
  <Paragraphs>18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PowerPoint 演示文稿</vt:lpstr>
      <vt:lpstr>产品公示质疑</vt:lpstr>
      <vt:lpstr>产品公示质疑</vt:lpstr>
      <vt:lpstr>产品公示质疑</vt:lpstr>
      <vt:lpstr>产品公示质疑</vt:lpstr>
      <vt:lpstr>产品公示质疑</vt:lpstr>
      <vt:lpstr>产品公示质疑</vt:lpstr>
      <vt:lpstr>PowerPoint 演示文稿</vt:lpstr>
    </vt:vector>
  </TitlesOfParts>
  <Company>www.dadighost.com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用户</cp:lastModifiedBy>
  <cp:revision>723</cp:revision>
  <dcterms:created xsi:type="dcterms:W3CDTF">2017-12-20T16:14:00Z</dcterms:created>
  <dcterms:modified xsi:type="dcterms:W3CDTF">2022-10-31T05:43:02Z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A7D5753195704039B2F8D5F94623CC9D</vt:lpwstr>
  </property>
</Properties>
</file>