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</p:sldMasterIdLst>
  <p:notesMasterIdLst>
    <p:notesMasterId r:id="rId10"/>
  </p:notesMasterIdLst>
  <p:handoutMasterIdLst>
    <p:handoutMasterId r:id="rId11"/>
  </p:handoutMasterIdLst>
  <p:sldIdLst>
    <p:sldId id="272" r:id="rId6"/>
    <p:sldId id="614" r:id="rId7"/>
    <p:sldId id="661" r:id="rId8"/>
    <p:sldId id="261" r:id="rId9"/>
  </p:sldIdLst>
  <p:sldSz cx="12192000" cy="6858000"/>
  <p:notesSz cx="7104063" cy="10234613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3">
          <p15:clr>
            <a:srgbClr val="A4A3A4"/>
          </p15:clr>
        </p15:guide>
        <p15:guide id="2" pos="28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06" d="100"/>
          <a:sy n="106" d="100"/>
        </p:scale>
        <p:origin x="114" y="174"/>
      </p:cViewPr>
      <p:guideLst>
        <p:guide orient="horz" pos="2063"/>
        <p:guide pos="288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00401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质疑澄清操作说明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带量采购质疑澄清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矩形: 圆角 5"/>
          <p:cNvSpPr/>
          <p:nvPr/>
        </p:nvSpPr>
        <p:spPr>
          <a:xfrm>
            <a:off x="10659940" y="2864378"/>
            <a:ext cx="304165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635" y="890270"/>
            <a:ext cx="11418570" cy="5304790"/>
          </a:xfrm>
          <a:prstGeom prst="rect">
            <a:avLst/>
          </a:prstGeom>
        </p:spPr>
      </p:pic>
      <p:sp>
        <p:nvSpPr>
          <p:cNvPr id="9" name="矩形: 圆角 5"/>
          <p:cNvSpPr/>
          <p:nvPr/>
        </p:nvSpPr>
        <p:spPr>
          <a:xfrm>
            <a:off x="10719435" y="2864485"/>
            <a:ext cx="244475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圆角矩形标注 3"/>
          <p:cNvSpPr>
            <a:spLocks noChangeArrowheads="1"/>
          </p:cNvSpPr>
          <p:nvPr/>
        </p:nvSpPr>
        <p:spPr bwMode="auto">
          <a:xfrm>
            <a:off x="1505962" y="2699471"/>
            <a:ext cx="2667685" cy="576263"/>
          </a:xfrm>
          <a:prstGeom prst="wedgeRoundRectCallout">
            <a:avLst>
              <a:gd name="adj1" fmla="val -66340"/>
              <a:gd name="adj2" fmla="val -8870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中成药质疑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澄清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2" name="矩形: 圆角 5"/>
          <p:cNvSpPr/>
          <p:nvPr/>
        </p:nvSpPr>
        <p:spPr>
          <a:xfrm>
            <a:off x="438738" y="2198496"/>
            <a:ext cx="786091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矩形: 圆角 5"/>
          <p:cNvSpPr/>
          <p:nvPr/>
        </p:nvSpPr>
        <p:spPr>
          <a:xfrm>
            <a:off x="10963910" y="2849245"/>
            <a:ext cx="244475" cy="27749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8141339" y="1345268"/>
            <a:ext cx="2347207" cy="1168400"/>
          </a:xfrm>
          <a:prstGeom prst="wedgeRoundRectCallout">
            <a:avLst>
              <a:gd name="adj1" fmla="val 61655"/>
              <a:gd name="adj2" fmla="val 7987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2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澄清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可对被质疑产品报价信息进行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澄清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注：如要修改澄清信息可以重复点击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澄清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</a:p>
        </p:txBody>
      </p:sp>
      <p:sp>
        <p:nvSpPr>
          <p:cNvPr id="19" name="圆角矩形标注 3"/>
          <p:cNvSpPr>
            <a:spLocks noChangeArrowheads="1"/>
          </p:cNvSpPr>
          <p:nvPr/>
        </p:nvSpPr>
        <p:spPr bwMode="auto">
          <a:xfrm>
            <a:off x="8940226" y="3455939"/>
            <a:ext cx="2023551" cy="747811"/>
          </a:xfrm>
          <a:prstGeom prst="wedgeRoundRectCallout">
            <a:avLst>
              <a:gd name="adj1" fmla="val 52050"/>
              <a:gd name="adj2" fmla="val -9282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可以查看已填写的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澄清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信息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030902" y="4007044"/>
            <a:ext cx="3604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>
                <a:solidFill>
                  <a:schemeClr val="accent5"/>
                </a:solidFill>
              </a:rPr>
              <a:t>注意：</a:t>
            </a:r>
            <a:endParaRPr lang="en-US" altLang="zh-CN" sz="1200" b="1" dirty="0">
              <a:solidFill>
                <a:schemeClr val="accent5"/>
              </a:solidFill>
            </a:endParaRPr>
          </a:p>
          <a:p>
            <a:r>
              <a:rPr lang="zh-CN" altLang="en-US" sz="1200" b="1" dirty="0">
                <a:solidFill>
                  <a:schemeClr val="accent5"/>
                </a:solidFill>
              </a:rPr>
              <a:t>质疑澄清列表只显示本企业需澄清的产品</a:t>
            </a:r>
            <a:endParaRPr lang="en-US" altLang="zh-CN" sz="1200" b="1" dirty="0">
              <a:solidFill>
                <a:schemeClr val="accent5"/>
              </a:solidFill>
            </a:endParaRPr>
          </a:p>
          <a:p>
            <a:r>
              <a:rPr lang="zh-CN" altLang="en-US" sz="1200" b="1" dirty="0">
                <a:solidFill>
                  <a:schemeClr val="accent5"/>
                </a:solidFill>
              </a:rPr>
              <a:t>如澄清期间内不填写澄清信息，视为接受质疑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带量采购质疑澄清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825" y="880745"/>
            <a:ext cx="11436350" cy="5313680"/>
          </a:xfrm>
          <a:prstGeom prst="rect">
            <a:avLst/>
          </a:prstGeom>
        </p:spPr>
      </p:pic>
      <p:sp>
        <p:nvSpPr>
          <p:cNvPr id="3" name="矩形: 圆角 21"/>
          <p:cNvSpPr/>
          <p:nvPr/>
        </p:nvSpPr>
        <p:spPr>
          <a:xfrm>
            <a:off x="1906270" y="4337050"/>
            <a:ext cx="4114800" cy="139128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圆角矩形标注 3"/>
          <p:cNvSpPr>
            <a:spLocks noChangeArrowheads="1"/>
          </p:cNvSpPr>
          <p:nvPr/>
        </p:nvSpPr>
        <p:spPr bwMode="auto">
          <a:xfrm>
            <a:off x="6152606" y="3698563"/>
            <a:ext cx="1933575" cy="638175"/>
          </a:xfrm>
          <a:prstGeom prst="wedgeRoundRectCallout">
            <a:avLst>
              <a:gd name="adj1" fmla="val -53632"/>
              <a:gd name="adj2" fmla="val 8410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输入澄清信息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，上传相应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证明文件</a:t>
            </a:r>
          </a:p>
        </p:txBody>
      </p:sp>
      <p:sp>
        <p:nvSpPr>
          <p:cNvPr id="6" name="矩形: 圆角 25"/>
          <p:cNvSpPr/>
          <p:nvPr/>
        </p:nvSpPr>
        <p:spPr>
          <a:xfrm>
            <a:off x="4977946" y="5825005"/>
            <a:ext cx="1371600" cy="36942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圆角矩形标注 3"/>
          <p:cNvSpPr>
            <a:spLocks noChangeArrowheads="1"/>
          </p:cNvSpPr>
          <p:nvPr/>
        </p:nvSpPr>
        <p:spPr bwMode="auto">
          <a:xfrm>
            <a:off x="6703824" y="4629586"/>
            <a:ext cx="3849199" cy="638175"/>
          </a:xfrm>
          <a:prstGeom prst="wedgeRoundRectCallout">
            <a:avLst>
              <a:gd name="adj1" fmla="val -59433"/>
              <a:gd name="adj2" fmla="val 12352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lang="zh-CN" altLang="en-US" sz="1400" b="1" kern="0" noProof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“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接受质疑”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同意被质疑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的价格</a:t>
            </a: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   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点击“提交澄清”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提交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澄清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信息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6" grpId="0" bldLvl="0" animBg="1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GZjNjliMzU4Njk1YzU3Zjk2MWYzYmNkYzc1MjU2OT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宽屏</PresentationFormat>
  <Paragraphs>16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PowerPoint 演示文稿</vt:lpstr>
      <vt:lpstr>带量采购质疑澄清</vt:lpstr>
      <vt:lpstr>带量采购质疑澄清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708</cp:revision>
  <dcterms:created xsi:type="dcterms:W3CDTF">2017-12-20T16:14:00Z</dcterms:created>
  <dcterms:modified xsi:type="dcterms:W3CDTF">2022-08-26T15:02:25Z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2052-11.1.0.12302</vt:lpwstr>
  </property>
  <property fmtid="{D5CDD505-2E9C-101B-9397-08002B2CF9AE}" pid="3" name="ICV">
    <vt:lpwstr>A7D5753195704039B2F8D5F94623CC9D</vt:lpwstr>
  </property>
</Properties>
</file>